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57"/>
  </p:notesMasterIdLst>
  <p:sldIdLst>
    <p:sldId id="256" r:id="rId2"/>
    <p:sldId id="285" r:id="rId3"/>
    <p:sldId id="298" r:id="rId4"/>
    <p:sldId id="350" r:id="rId5"/>
    <p:sldId id="351" r:id="rId6"/>
    <p:sldId id="352" r:id="rId7"/>
    <p:sldId id="353" r:id="rId8"/>
    <p:sldId id="259" r:id="rId9"/>
    <p:sldId id="261" r:id="rId10"/>
    <p:sldId id="332" r:id="rId11"/>
    <p:sldId id="333" r:id="rId12"/>
    <p:sldId id="354" r:id="rId13"/>
    <p:sldId id="331" r:id="rId14"/>
    <p:sldId id="355" r:id="rId15"/>
    <p:sldId id="304" r:id="rId16"/>
    <p:sldId id="305" r:id="rId17"/>
    <p:sldId id="303" r:id="rId18"/>
    <p:sldId id="307" r:id="rId19"/>
    <p:sldId id="309" r:id="rId20"/>
    <p:sldId id="308" r:id="rId21"/>
    <p:sldId id="326" r:id="rId22"/>
    <p:sldId id="327" r:id="rId23"/>
    <p:sldId id="349" r:id="rId24"/>
    <p:sldId id="348" r:id="rId25"/>
    <p:sldId id="347" r:id="rId26"/>
    <p:sldId id="346" r:id="rId27"/>
    <p:sldId id="357" r:id="rId28"/>
    <p:sldId id="358" r:id="rId29"/>
    <p:sldId id="359" r:id="rId30"/>
    <p:sldId id="360" r:id="rId31"/>
    <p:sldId id="286" r:id="rId32"/>
    <p:sldId id="319" r:id="rId33"/>
    <p:sldId id="320" r:id="rId34"/>
    <p:sldId id="287" r:id="rId35"/>
    <p:sldId id="330" r:id="rId36"/>
    <p:sldId id="328" r:id="rId37"/>
    <p:sldId id="321" r:id="rId38"/>
    <p:sldId id="324" r:id="rId39"/>
    <p:sldId id="344" r:id="rId40"/>
    <p:sldId id="325" r:id="rId41"/>
    <p:sldId id="345" r:id="rId42"/>
    <p:sldId id="365" r:id="rId43"/>
    <p:sldId id="364" r:id="rId44"/>
    <p:sldId id="363" r:id="rId45"/>
    <p:sldId id="342" r:id="rId46"/>
    <p:sldId id="356" r:id="rId47"/>
    <p:sldId id="361" r:id="rId48"/>
    <p:sldId id="343" r:id="rId49"/>
    <p:sldId id="362" r:id="rId50"/>
    <p:sldId id="335" r:id="rId51"/>
    <p:sldId id="337" r:id="rId52"/>
    <p:sldId id="338" r:id="rId53"/>
    <p:sldId id="339" r:id="rId54"/>
    <p:sldId id="340" r:id="rId55"/>
    <p:sldId id="279" r:id="rId56"/>
  </p:sldIdLst>
  <p:sldSz cx="9144000" cy="6858000" type="screen4x3"/>
  <p:notesSz cx="6858000" cy="9144000"/>
  <p:embeddedFontLst>
    <p:embeddedFont>
      <p:font typeface="Sniglet" panose="04070505030100020000" charset="0"/>
      <p:regular r:id="rId58"/>
    </p:embeddedFont>
    <p:embeddedFont>
      <p:font typeface="Dosis" panose="02010503020202060003" charset="0"/>
      <p:regular r:id="rId59"/>
      <p:bold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B60FB8B-1F91-41A3-A708-3DEB35DC4975}">
  <a:tblStyle styleId="{5B60FB8B-1F91-41A3-A708-3DEB35DC49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79707" autoAdjust="0"/>
  </p:normalViewPr>
  <p:slideViewPr>
    <p:cSldViewPr>
      <p:cViewPr varScale="1">
        <p:scale>
          <a:sx n="70" d="100"/>
          <a:sy n="70" d="100"/>
        </p:scale>
        <p:origin x="-1843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03790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Welcome</a:t>
            </a:r>
            <a:r>
              <a:rPr lang="es-ES" dirty="0"/>
              <a:t> to </a:t>
            </a:r>
            <a:r>
              <a:rPr lang="es-ES" dirty="0" err="1"/>
              <a:t>ClimbCode’s</a:t>
            </a:r>
            <a:r>
              <a:rPr lang="es-ES" dirty="0"/>
              <a:t> </a:t>
            </a:r>
            <a:r>
              <a:rPr lang="es-ES" dirty="0" err="1"/>
              <a:t>exposition</a:t>
            </a:r>
            <a:r>
              <a:rPr lang="es-ES" dirty="0"/>
              <a:t>. </a:t>
            </a:r>
            <a:r>
              <a:rPr lang="es-ES" dirty="0" err="1"/>
              <a:t>Here</a:t>
            </a:r>
            <a:r>
              <a:rPr lang="es-ES" dirty="0"/>
              <a:t> </a:t>
            </a:r>
            <a:r>
              <a:rPr lang="es-ES" dirty="0" err="1"/>
              <a:t>we’ll</a:t>
            </a:r>
            <a:r>
              <a:rPr lang="es-ES" dirty="0"/>
              <a:t> </a:t>
            </a:r>
            <a:r>
              <a:rPr lang="es-ES" dirty="0" err="1"/>
              <a:t>see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features</a:t>
            </a:r>
            <a:r>
              <a:rPr lang="es-ES" baseline="0" dirty="0"/>
              <a:t> of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</a:t>
            </a:r>
            <a:r>
              <a:rPr lang="es-ES" baseline="0" dirty="0"/>
              <a:t>are </a:t>
            </a:r>
            <a:r>
              <a:rPr lang="es-ES" baseline="0" dirty="0" err="1"/>
              <a:t>nothing</a:t>
            </a:r>
            <a:r>
              <a:rPr lang="es-ES" baseline="0" dirty="0"/>
              <a:t> </a:t>
            </a:r>
            <a:r>
              <a:rPr lang="es-ES" baseline="0" dirty="0" err="1"/>
              <a:t>but</a:t>
            </a:r>
            <a:r>
              <a:rPr lang="es-ES" baseline="0" dirty="0"/>
              <a:t> a </a:t>
            </a:r>
            <a:r>
              <a:rPr lang="es-ES" baseline="0" dirty="0" err="1"/>
              <a:t>combination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usual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from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subjects</a:t>
            </a:r>
            <a:r>
              <a:rPr lang="es-ES" baseline="0" dirty="0" smtClean="0"/>
              <a:t> </a:t>
            </a:r>
            <a:r>
              <a:rPr lang="es-ES" baseline="0" dirty="0"/>
              <a:t>and </a:t>
            </a:r>
            <a:r>
              <a:rPr lang="es-ES" baseline="0" dirty="0" err="1"/>
              <a:t>coding</a:t>
            </a:r>
            <a:r>
              <a:rPr lang="es-ES" baseline="0" dirty="0"/>
              <a:t>,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results</a:t>
            </a:r>
            <a:r>
              <a:rPr lang="es-ES" baseline="0" dirty="0"/>
              <a:t> </a:t>
            </a:r>
            <a:r>
              <a:rPr lang="es-ES" baseline="0" dirty="0" err="1"/>
              <a:t>into</a:t>
            </a:r>
            <a:r>
              <a:rPr lang="es-ES" baseline="0" dirty="0"/>
              <a:t> a new </a:t>
            </a:r>
            <a:r>
              <a:rPr lang="es-ES" baseline="0" dirty="0" err="1"/>
              <a:t>brand</a:t>
            </a:r>
            <a:r>
              <a:rPr lang="es-ES" baseline="0" dirty="0"/>
              <a:t> </a:t>
            </a:r>
            <a:r>
              <a:rPr lang="es-ES" baseline="0" dirty="0" err="1"/>
              <a:t>kind</a:t>
            </a:r>
            <a:r>
              <a:rPr lang="es-ES" baseline="0" dirty="0"/>
              <a:t> of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form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principal </a:t>
            </a:r>
            <a:r>
              <a:rPr lang="es-ES" baseline="0" dirty="0" err="1"/>
              <a:t>content</a:t>
            </a:r>
            <a:r>
              <a:rPr lang="es-ES" baseline="0" dirty="0"/>
              <a:t> of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. </a:t>
            </a:r>
            <a:r>
              <a:rPr lang="es-ES" baseline="0" dirty="0" err="1"/>
              <a:t>These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are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alternative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smtClean="0"/>
              <a:t>usuales </a:t>
            </a:r>
            <a:r>
              <a:rPr lang="es-ES" baseline="0" dirty="0" err="1" smtClean="0"/>
              <a:t>ones</a:t>
            </a:r>
            <a:r>
              <a:rPr lang="es-ES" baseline="0" dirty="0" smtClean="0"/>
              <a:t> </a:t>
            </a:r>
            <a:r>
              <a:rPr lang="es-ES" baseline="0" dirty="0" err="1"/>
              <a:t>instead</a:t>
            </a:r>
            <a:r>
              <a:rPr lang="es-ES" baseline="0" dirty="0"/>
              <a:t> of a </a:t>
            </a:r>
            <a:r>
              <a:rPr lang="es-ES" baseline="0" dirty="0" err="1"/>
              <a:t>way</a:t>
            </a:r>
            <a:r>
              <a:rPr lang="es-ES" baseline="0" dirty="0"/>
              <a:t> to </a:t>
            </a:r>
            <a:r>
              <a:rPr lang="es-ES" baseline="0" dirty="0" err="1"/>
              <a:t>learn</a:t>
            </a:r>
            <a:r>
              <a:rPr lang="es-ES" baseline="0" dirty="0"/>
              <a:t> </a:t>
            </a:r>
            <a:r>
              <a:rPr lang="es-ES" baseline="0" dirty="0" err="1"/>
              <a:t>programming</a:t>
            </a:r>
            <a:r>
              <a:rPr lang="es-ES" baseline="0" dirty="0"/>
              <a:t>, </a:t>
            </a:r>
            <a:r>
              <a:rPr lang="es-ES" baseline="0" dirty="0" err="1"/>
              <a:t>fulfilling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objectives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usual </a:t>
            </a:r>
            <a:r>
              <a:rPr lang="es-ES" baseline="0" dirty="0" err="1"/>
              <a:t>ones</a:t>
            </a:r>
            <a:r>
              <a:rPr lang="es-ES" baseline="0" dirty="0"/>
              <a:t> in a new and </a:t>
            </a:r>
            <a:r>
              <a:rPr lang="es-ES" baseline="0" dirty="0" err="1"/>
              <a:t>interesting</a:t>
            </a:r>
            <a:r>
              <a:rPr lang="es-ES" baseline="0" dirty="0"/>
              <a:t> </a:t>
            </a:r>
            <a:r>
              <a:rPr lang="es-ES" baseline="0" dirty="0" err="1"/>
              <a:t>way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fact</a:t>
            </a:r>
            <a:r>
              <a:rPr lang="es-ES" baseline="0" dirty="0"/>
              <a:t> of </a:t>
            </a:r>
            <a:r>
              <a:rPr lang="es-ES" baseline="0" dirty="0" err="1"/>
              <a:t>using</a:t>
            </a:r>
            <a:r>
              <a:rPr lang="es-ES" baseline="0" dirty="0"/>
              <a:t> </a:t>
            </a:r>
            <a:r>
              <a:rPr lang="es-ES" baseline="0" dirty="0" err="1"/>
              <a:t>programming</a:t>
            </a:r>
            <a:r>
              <a:rPr lang="es-ES" baseline="0" dirty="0"/>
              <a:t> to </a:t>
            </a:r>
            <a:r>
              <a:rPr lang="es-ES" baseline="0" dirty="0" err="1"/>
              <a:t>create</a:t>
            </a:r>
            <a:r>
              <a:rPr lang="es-ES" baseline="0" dirty="0"/>
              <a:t>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makes</a:t>
            </a:r>
            <a:r>
              <a:rPr lang="es-ES" baseline="0" dirty="0"/>
              <a:t> a </a:t>
            </a:r>
            <a:r>
              <a:rPr lang="es-ES" baseline="0" dirty="0" err="1"/>
              <a:t>great</a:t>
            </a:r>
            <a:r>
              <a:rPr lang="es-ES" baseline="0" dirty="0"/>
              <a:t> </a:t>
            </a:r>
            <a:r>
              <a:rPr lang="es-ES" baseline="0" dirty="0" err="1"/>
              <a:t>doubt</a:t>
            </a:r>
            <a:r>
              <a:rPr lang="es-ES" baseline="0" dirty="0"/>
              <a:t> </a:t>
            </a:r>
            <a:r>
              <a:rPr lang="es-ES" baseline="0" dirty="0" err="1"/>
              <a:t>appear</a:t>
            </a:r>
            <a:r>
              <a:rPr lang="es-ES" baseline="0" dirty="0"/>
              <a:t>: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necessary</a:t>
            </a:r>
            <a:r>
              <a:rPr lang="es-ES" baseline="0" dirty="0"/>
              <a:t> to </a:t>
            </a:r>
            <a:r>
              <a:rPr lang="es-ES" baseline="0" dirty="0" err="1"/>
              <a:t>learn</a:t>
            </a:r>
            <a:r>
              <a:rPr lang="es-ES" baseline="0" dirty="0"/>
              <a:t> </a:t>
            </a:r>
            <a:r>
              <a:rPr lang="es-ES" baseline="0" dirty="0" err="1"/>
              <a:t>programming</a:t>
            </a:r>
            <a:r>
              <a:rPr lang="es-ES" baseline="0" dirty="0"/>
              <a:t> to use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 smtClean="0"/>
              <a:t>plataform</a:t>
            </a:r>
            <a:r>
              <a:rPr lang="es-ES" baseline="0" dirty="0" smtClean="0"/>
              <a:t> as a </a:t>
            </a:r>
            <a:r>
              <a:rPr lang="es-ES" baseline="0" dirty="0" err="1" smtClean="0"/>
              <a:t>school</a:t>
            </a:r>
            <a:r>
              <a:rPr lang="es-ES" baseline="0" dirty="0" smtClean="0"/>
              <a:t>?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answer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absolutely</a:t>
            </a:r>
            <a:r>
              <a:rPr lang="es-ES" baseline="0" dirty="0"/>
              <a:t> </a:t>
            </a:r>
            <a:r>
              <a:rPr lang="es-ES" baseline="0" dirty="0" err="1"/>
              <a:t>not</a:t>
            </a:r>
            <a:r>
              <a:rPr lang="es-ES" baseline="0" dirty="0"/>
              <a:t>! And </a:t>
            </a:r>
            <a:r>
              <a:rPr lang="es-ES" baseline="0" dirty="0" err="1"/>
              <a:t>that’s</a:t>
            </a:r>
            <a:r>
              <a:rPr lang="es-ES" baseline="0" dirty="0"/>
              <a:t> </a:t>
            </a:r>
            <a:r>
              <a:rPr lang="es-ES" baseline="0" dirty="0" err="1"/>
              <a:t>because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, </a:t>
            </a:r>
            <a:r>
              <a:rPr lang="es-ES" baseline="0" dirty="0" err="1"/>
              <a:t>despite</a:t>
            </a:r>
            <a:r>
              <a:rPr lang="es-ES" baseline="0" dirty="0"/>
              <a:t> </a:t>
            </a:r>
            <a:r>
              <a:rPr lang="es-ES" baseline="0" dirty="0" err="1"/>
              <a:t>being</a:t>
            </a:r>
            <a:r>
              <a:rPr lang="es-ES" baseline="0" dirty="0"/>
              <a:t> </a:t>
            </a:r>
            <a:r>
              <a:rPr lang="es-ES" baseline="0" dirty="0" err="1"/>
              <a:t>created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means</a:t>
            </a:r>
            <a:r>
              <a:rPr lang="es-ES" baseline="0" dirty="0"/>
              <a:t>, are </a:t>
            </a:r>
            <a:r>
              <a:rPr lang="es-ES" baseline="0" dirty="0" err="1"/>
              <a:t>interactive</a:t>
            </a:r>
            <a:r>
              <a:rPr lang="es-ES" baseline="0" dirty="0"/>
              <a:t> and </a:t>
            </a:r>
            <a:r>
              <a:rPr lang="es-ES" baseline="0" dirty="0" err="1"/>
              <a:t>both</a:t>
            </a:r>
            <a:r>
              <a:rPr lang="es-ES" baseline="0" dirty="0"/>
              <a:t> </a:t>
            </a:r>
            <a:r>
              <a:rPr lang="es-ES" baseline="0" dirty="0" err="1"/>
              <a:t>teachers</a:t>
            </a:r>
            <a:r>
              <a:rPr lang="es-ES" baseline="0" dirty="0"/>
              <a:t> and </a:t>
            </a:r>
            <a:r>
              <a:rPr lang="es-ES" baseline="0" dirty="0" err="1"/>
              <a:t>students</a:t>
            </a:r>
            <a:r>
              <a:rPr lang="es-ES" baseline="0" dirty="0"/>
              <a:t> can </a:t>
            </a:r>
            <a:r>
              <a:rPr lang="es-ES" baseline="0" dirty="0" err="1"/>
              <a:t>make</a:t>
            </a:r>
            <a:r>
              <a:rPr lang="es-ES" baseline="0" dirty="0"/>
              <a:t> use of </a:t>
            </a:r>
            <a:r>
              <a:rPr lang="es-ES" baseline="0" dirty="0" err="1"/>
              <a:t>them</a:t>
            </a:r>
            <a:r>
              <a:rPr lang="es-ES" baseline="0" dirty="0"/>
              <a:t> </a:t>
            </a:r>
            <a:r>
              <a:rPr lang="es-ES" baseline="0" dirty="0" err="1"/>
              <a:t>without</a:t>
            </a:r>
            <a:r>
              <a:rPr lang="es-ES" baseline="0" dirty="0"/>
              <a:t> </a:t>
            </a:r>
            <a:r>
              <a:rPr lang="es-ES" baseline="0" dirty="0" err="1"/>
              <a:t>any</a:t>
            </a:r>
            <a:r>
              <a:rPr lang="es-ES" baseline="0" dirty="0"/>
              <a:t> </a:t>
            </a:r>
            <a:r>
              <a:rPr lang="es-ES" baseline="0" dirty="0" err="1"/>
              <a:t>programming</a:t>
            </a:r>
            <a:r>
              <a:rPr lang="es-ES" baseline="0" dirty="0"/>
              <a:t> </a:t>
            </a:r>
            <a:r>
              <a:rPr lang="es-ES" baseline="0" dirty="0" err="1"/>
              <a:t>knowledge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s-ES" baseline="0" dirty="0" err="1"/>
              <a:t>Then</a:t>
            </a:r>
            <a:r>
              <a:rPr lang="es-ES" baseline="0" dirty="0"/>
              <a:t>, </a:t>
            </a:r>
            <a:r>
              <a:rPr lang="es-ES" baseline="0" dirty="0" err="1"/>
              <a:t>where</a:t>
            </a:r>
            <a:r>
              <a:rPr lang="es-ES" baseline="0" dirty="0"/>
              <a:t> do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come </a:t>
            </a:r>
            <a:r>
              <a:rPr lang="es-ES" baseline="0" dirty="0" err="1"/>
              <a:t>from</a:t>
            </a:r>
            <a:r>
              <a:rPr lang="es-ES" baseline="0" dirty="0"/>
              <a:t>? </a:t>
            </a:r>
            <a:r>
              <a:rPr lang="es-ES" baseline="0" dirty="0" err="1"/>
              <a:t>It’s</a:t>
            </a:r>
            <a:r>
              <a:rPr lang="es-ES" baseline="0" dirty="0"/>
              <a:t> simple. </a:t>
            </a:r>
            <a:r>
              <a:rPr lang="es-ES" baseline="0" dirty="0" err="1"/>
              <a:t>Independent</a:t>
            </a:r>
            <a:r>
              <a:rPr lang="es-ES" baseline="0" dirty="0"/>
              <a:t> </a:t>
            </a:r>
            <a:r>
              <a:rPr lang="es-ES" baseline="0" dirty="0" err="1"/>
              <a:t>programmers</a:t>
            </a:r>
            <a:r>
              <a:rPr lang="es-ES" baseline="0" dirty="0"/>
              <a:t> </a:t>
            </a:r>
            <a:r>
              <a:rPr lang="es-ES" baseline="0" dirty="0" err="1"/>
              <a:t>create</a:t>
            </a:r>
            <a:r>
              <a:rPr lang="es-ES" baseline="0" dirty="0"/>
              <a:t>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add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 </a:t>
            </a:r>
            <a:r>
              <a:rPr lang="es-ES" baseline="0" dirty="0"/>
              <a:t>in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 and, </a:t>
            </a:r>
            <a:r>
              <a:rPr lang="es-ES" baseline="0" dirty="0" err="1" smtClean="0"/>
              <a:t>if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want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can </a:t>
            </a:r>
            <a:r>
              <a:rPr lang="en-US" baseline="0" dirty="0" smtClean="0"/>
              <a:t>promote the exercises, previously paying for it each two months.</a:t>
            </a:r>
            <a:endParaRPr lang="en-US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That’s</a:t>
            </a:r>
            <a:r>
              <a:rPr lang="es-ES" baseline="0" dirty="0"/>
              <a:t> </a:t>
            </a:r>
            <a:r>
              <a:rPr lang="es-ES" baseline="0" dirty="0" err="1"/>
              <a:t>when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schools</a:t>
            </a:r>
            <a:r>
              <a:rPr lang="es-ES" baseline="0" dirty="0"/>
              <a:t> and </a:t>
            </a:r>
            <a:r>
              <a:rPr lang="es-ES" baseline="0" dirty="0" err="1"/>
              <a:t>academies</a:t>
            </a:r>
            <a:r>
              <a:rPr lang="es-ES" baseline="0" dirty="0"/>
              <a:t> come to </a:t>
            </a:r>
            <a:r>
              <a:rPr lang="es-ES" baseline="0" dirty="0" err="1"/>
              <a:t>scene</a:t>
            </a:r>
            <a:r>
              <a:rPr lang="es-ES" baseline="0" dirty="0"/>
              <a:t>.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buy</a:t>
            </a:r>
            <a:r>
              <a:rPr lang="es-ES" baseline="0" dirty="0"/>
              <a:t>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from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programmer</a:t>
            </a:r>
            <a:r>
              <a:rPr lang="es-ES" baseline="0" dirty="0" smtClean="0"/>
              <a:t> </a:t>
            </a:r>
            <a:r>
              <a:rPr lang="es-ES" baseline="0" dirty="0"/>
              <a:t>in </a:t>
            </a:r>
            <a:r>
              <a:rPr lang="es-ES" baseline="0" dirty="0" err="1"/>
              <a:t>order</a:t>
            </a:r>
            <a:r>
              <a:rPr lang="es-ES" baseline="0" dirty="0"/>
              <a:t> to </a:t>
            </a:r>
            <a:r>
              <a:rPr lang="es-ES" baseline="0" dirty="0" err="1"/>
              <a:t>increase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amount</a:t>
            </a:r>
            <a:r>
              <a:rPr lang="es-ES" baseline="0" dirty="0"/>
              <a:t> of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and </a:t>
            </a:r>
            <a:r>
              <a:rPr lang="es-ES" baseline="0" dirty="0" err="1"/>
              <a:t>offer</a:t>
            </a:r>
            <a:r>
              <a:rPr lang="es-ES" baseline="0" dirty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teachers</a:t>
            </a:r>
            <a:r>
              <a:rPr lang="es-ES" baseline="0" dirty="0"/>
              <a:t> a </a:t>
            </a:r>
            <a:r>
              <a:rPr lang="es-ES" baseline="0" dirty="0" err="1"/>
              <a:t>higher</a:t>
            </a:r>
            <a:r>
              <a:rPr lang="es-ES" baseline="0" dirty="0"/>
              <a:t> </a:t>
            </a:r>
            <a:r>
              <a:rPr lang="es-ES" baseline="0" dirty="0" err="1"/>
              <a:t>volume</a:t>
            </a:r>
            <a:r>
              <a:rPr lang="es-ES" baseline="0" dirty="0"/>
              <a:t> of </a:t>
            </a:r>
            <a:r>
              <a:rPr lang="es-ES" baseline="0" dirty="0" err="1"/>
              <a:t>content</a:t>
            </a:r>
            <a:r>
              <a:rPr lang="es-ES" baseline="0" dirty="0"/>
              <a:t> to use in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lessons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In </a:t>
            </a:r>
            <a:r>
              <a:rPr lang="es-ES" baseline="0" dirty="0" err="1"/>
              <a:t>order</a:t>
            </a:r>
            <a:r>
              <a:rPr lang="es-ES" baseline="0" dirty="0"/>
              <a:t> to </a:t>
            </a:r>
            <a:r>
              <a:rPr lang="es-ES" baseline="0" dirty="0" err="1"/>
              <a:t>make</a:t>
            </a:r>
            <a:r>
              <a:rPr lang="es-ES" baseline="0" dirty="0"/>
              <a:t> </a:t>
            </a:r>
            <a:r>
              <a:rPr lang="es-ES" baseline="0" dirty="0" err="1"/>
              <a:t>these</a:t>
            </a:r>
            <a:r>
              <a:rPr lang="es-ES" baseline="0" dirty="0"/>
              <a:t> </a:t>
            </a:r>
            <a:r>
              <a:rPr lang="es-ES" baseline="0" dirty="0" err="1"/>
              <a:t>purchases</a:t>
            </a:r>
            <a:r>
              <a:rPr lang="es-ES" baseline="0" dirty="0"/>
              <a:t>, </a:t>
            </a:r>
            <a:r>
              <a:rPr lang="es-ES" baseline="0" dirty="0" err="1"/>
              <a:t>schools</a:t>
            </a:r>
            <a:r>
              <a:rPr lang="es-ES" baseline="0" dirty="0"/>
              <a:t> and </a:t>
            </a:r>
            <a:r>
              <a:rPr lang="es-ES" baseline="0" dirty="0" err="1"/>
              <a:t>academies</a:t>
            </a:r>
            <a:r>
              <a:rPr lang="es-ES" baseline="0" dirty="0"/>
              <a:t> can </a:t>
            </a:r>
            <a:r>
              <a:rPr lang="es-ES" baseline="0" dirty="0" err="1"/>
              <a:t>view</a:t>
            </a:r>
            <a:r>
              <a:rPr lang="es-ES" baseline="0" dirty="0"/>
              <a:t> a </a:t>
            </a:r>
            <a:r>
              <a:rPr lang="es-ES" baseline="0" dirty="0" err="1"/>
              <a:t>list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every</a:t>
            </a:r>
            <a:r>
              <a:rPr lang="es-ES" baseline="0" dirty="0"/>
              <a:t> single </a:t>
            </a:r>
            <a:r>
              <a:rPr lang="es-ES" baseline="0" dirty="0" err="1"/>
              <a:t>exercise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, </a:t>
            </a:r>
            <a:r>
              <a:rPr lang="es-ES" baseline="0" dirty="0" err="1"/>
              <a:t>choosing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ones</a:t>
            </a:r>
            <a:r>
              <a:rPr lang="es-ES" baseline="0" dirty="0"/>
              <a:t>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want</a:t>
            </a:r>
            <a:r>
              <a:rPr lang="es-ES" baseline="0" dirty="0"/>
              <a:t> to </a:t>
            </a:r>
            <a:r>
              <a:rPr lang="es-ES" baseline="0" dirty="0" err="1"/>
              <a:t>get</a:t>
            </a:r>
            <a:r>
              <a:rPr lang="es-ES" baseline="0" dirty="0"/>
              <a:t> and </a:t>
            </a:r>
            <a:r>
              <a:rPr lang="es-ES" baseline="0" dirty="0" err="1"/>
              <a:t>paying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price</a:t>
            </a:r>
            <a:r>
              <a:rPr lang="es-ES" baseline="0" dirty="0"/>
              <a:t> </a:t>
            </a:r>
            <a:r>
              <a:rPr lang="es-ES" baseline="0" dirty="0" err="1"/>
              <a:t>associated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exercise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Once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school</a:t>
            </a:r>
            <a:r>
              <a:rPr lang="es-ES" baseline="0" dirty="0"/>
              <a:t> </a:t>
            </a:r>
            <a:r>
              <a:rPr lang="es-ES" baseline="0" dirty="0" err="1"/>
              <a:t>acquires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new </a:t>
            </a:r>
            <a:r>
              <a:rPr lang="es-ES" baseline="0" dirty="0" err="1"/>
              <a:t>exercises</a:t>
            </a:r>
            <a:r>
              <a:rPr lang="es-ES" baseline="0" dirty="0"/>
              <a:t>, </a:t>
            </a:r>
            <a:r>
              <a:rPr lang="es-ES" baseline="0" dirty="0" err="1"/>
              <a:t>teachers</a:t>
            </a:r>
            <a:r>
              <a:rPr lang="es-ES" baseline="0" dirty="0"/>
              <a:t> can use </a:t>
            </a:r>
            <a:r>
              <a:rPr lang="es-ES" baseline="0" dirty="0" err="1"/>
              <a:t>then</a:t>
            </a:r>
            <a:r>
              <a:rPr lang="es-ES" baseline="0" dirty="0"/>
              <a:t> to </a:t>
            </a:r>
            <a:r>
              <a:rPr lang="es-ES" baseline="0" dirty="0" err="1"/>
              <a:t>support</a:t>
            </a:r>
            <a:r>
              <a:rPr lang="es-ES" baseline="0" dirty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lessons</a:t>
            </a:r>
            <a:r>
              <a:rPr lang="es-ES" baseline="0" dirty="0"/>
              <a:t>, and </a:t>
            </a:r>
            <a:r>
              <a:rPr lang="es-ES" baseline="0" dirty="0" err="1"/>
              <a:t>students</a:t>
            </a:r>
            <a:r>
              <a:rPr lang="es-ES" baseline="0" dirty="0"/>
              <a:t> can </a:t>
            </a:r>
            <a:r>
              <a:rPr lang="es-ES" baseline="0" dirty="0" err="1"/>
              <a:t>access</a:t>
            </a:r>
            <a:r>
              <a:rPr lang="es-ES" baseline="0" dirty="0"/>
              <a:t> </a:t>
            </a:r>
            <a:r>
              <a:rPr lang="es-ES" baseline="0" dirty="0" err="1"/>
              <a:t>them</a:t>
            </a:r>
            <a:r>
              <a:rPr lang="es-ES" baseline="0" dirty="0"/>
              <a:t> in </a:t>
            </a:r>
            <a:r>
              <a:rPr lang="es-ES" baseline="0" dirty="0" err="1"/>
              <a:t>order</a:t>
            </a:r>
            <a:r>
              <a:rPr lang="es-ES" baseline="0" dirty="0"/>
              <a:t> to do </a:t>
            </a:r>
            <a:r>
              <a:rPr lang="es-ES" baseline="0" dirty="0" err="1"/>
              <a:t>them</a:t>
            </a:r>
            <a:r>
              <a:rPr lang="es-ES" baseline="0" dirty="0"/>
              <a:t> and use </a:t>
            </a:r>
            <a:r>
              <a:rPr lang="es-ES" baseline="0" dirty="0" err="1"/>
              <a:t>them</a:t>
            </a:r>
            <a:r>
              <a:rPr lang="es-ES" baseline="0" dirty="0"/>
              <a:t> as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addition</a:t>
            </a:r>
            <a:r>
              <a:rPr lang="es-ES" baseline="0" dirty="0"/>
              <a:t> to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learning</a:t>
            </a:r>
            <a:r>
              <a:rPr lang="es-ES" baseline="0" dirty="0"/>
              <a:t>. </a:t>
            </a:r>
            <a:r>
              <a:rPr lang="es-ES" baseline="0" dirty="0" smtClean="0"/>
              <a:t>As </a:t>
            </a:r>
            <a:r>
              <a:rPr lang="es-ES" baseline="0" dirty="0" err="1" smtClean="0"/>
              <a:t>another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feature</a:t>
            </a:r>
            <a:r>
              <a:rPr lang="es-ES" baseline="0" dirty="0" smtClean="0"/>
              <a:t>, </a:t>
            </a:r>
            <a:r>
              <a:rPr lang="es-ES" baseline="0" dirty="0" err="1"/>
              <a:t>teachers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be </a:t>
            </a:r>
            <a:r>
              <a:rPr lang="es-ES" baseline="0" dirty="0" err="1"/>
              <a:t>able</a:t>
            </a:r>
            <a:r>
              <a:rPr lang="es-ES" baseline="0" dirty="0"/>
              <a:t> to </a:t>
            </a:r>
            <a:r>
              <a:rPr lang="es-ES" baseline="0" dirty="0" err="1"/>
              <a:t>upload</a:t>
            </a:r>
            <a:r>
              <a:rPr lang="es-ES" baseline="0" dirty="0"/>
              <a:t> and </a:t>
            </a:r>
            <a:r>
              <a:rPr lang="es-ES" baseline="0" dirty="0" err="1"/>
              <a:t>download</a:t>
            </a:r>
            <a:r>
              <a:rPr lang="es-ES" baseline="0" dirty="0"/>
              <a:t> </a:t>
            </a:r>
            <a:r>
              <a:rPr lang="es-ES" baseline="0" dirty="0" err="1"/>
              <a:t>documents</a:t>
            </a:r>
            <a:r>
              <a:rPr lang="es-ES" baseline="0" dirty="0"/>
              <a:t> </a:t>
            </a:r>
            <a:r>
              <a:rPr lang="es-ES" baseline="0" dirty="0" err="1"/>
              <a:t>related</a:t>
            </a:r>
            <a:r>
              <a:rPr lang="es-ES" baseline="0" dirty="0"/>
              <a:t> to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subjects</a:t>
            </a:r>
            <a:r>
              <a:rPr lang="es-ES" baseline="0" dirty="0"/>
              <a:t> </a:t>
            </a:r>
            <a:r>
              <a:rPr lang="es-ES" baseline="0" dirty="0" err="1"/>
              <a:t>into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, and </a:t>
            </a:r>
            <a:r>
              <a:rPr lang="es-ES" baseline="0" dirty="0" err="1"/>
              <a:t>students</a:t>
            </a:r>
            <a:r>
              <a:rPr lang="es-ES" baseline="0" dirty="0"/>
              <a:t> can </a:t>
            </a:r>
            <a:r>
              <a:rPr lang="es-ES" baseline="0" dirty="0" err="1"/>
              <a:t>also</a:t>
            </a:r>
            <a:r>
              <a:rPr lang="es-ES" baseline="0" dirty="0"/>
              <a:t> </a:t>
            </a:r>
            <a:r>
              <a:rPr lang="es-ES" baseline="0" dirty="0" err="1"/>
              <a:t>access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And </a:t>
            </a:r>
            <a:r>
              <a:rPr lang="es-ES" baseline="0" dirty="0" err="1"/>
              <a:t>last</a:t>
            </a:r>
            <a:r>
              <a:rPr lang="es-ES" baseline="0" dirty="0"/>
              <a:t>, </a:t>
            </a: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not</a:t>
            </a:r>
            <a:r>
              <a:rPr lang="es-ES" baseline="0" dirty="0"/>
              <a:t> </a:t>
            </a:r>
            <a:r>
              <a:rPr lang="es-ES" baseline="0" dirty="0" err="1"/>
              <a:t>least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administrators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be </a:t>
            </a:r>
            <a:r>
              <a:rPr lang="es-ES" baseline="0" dirty="0" err="1"/>
              <a:t>able</a:t>
            </a:r>
            <a:r>
              <a:rPr lang="es-ES" baseline="0" dirty="0"/>
              <a:t> to </a:t>
            </a:r>
            <a:r>
              <a:rPr lang="es-ES" baseline="0" dirty="0" err="1"/>
              <a:t>register</a:t>
            </a:r>
            <a:r>
              <a:rPr lang="es-ES" baseline="0" dirty="0"/>
              <a:t> new </a:t>
            </a:r>
            <a:r>
              <a:rPr lang="es-ES" baseline="0" dirty="0" err="1" smtClean="0"/>
              <a:t>schools</a:t>
            </a:r>
            <a:r>
              <a:rPr lang="es-ES" baseline="0" dirty="0"/>
              <a:t>.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schools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be </a:t>
            </a:r>
            <a:r>
              <a:rPr lang="es-ES" baseline="0" dirty="0" err="1" smtClean="0"/>
              <a:t>able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manage</a:t>
            </a:r>
            <a:r>
              <a:rPr lang="es-ES" baseline="0" dirty="0" smtClean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teachers</a:t>
            </a:r>
            <a:r>
              <a:rPr lang="es-ES" baseline="0" dirty="0"/>
              <a:t> and </a:t>
            </a:r>
            <a:r>
              <a:rPr lang="es-ES" baseline="0" dirty="0" err="1"/>
              <a:t>students</a:t>
            </a:r>
            <a:r>
              <a:rPr lang="es-ES" baseline="0" dirty="0"/>
              <a:t>. 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To </a:t>
            </a:r>
            <a:r>
              <a:rPr lang="es-ES" baseline="0" dirty="0" err="1"/>
              <a:t>see</a:t>
            </a:r>
            <a:r>
              <a:rPr lang="es-ES" baseline="0" dirty="0"/>
              <a:t>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be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main</a:t>
            </a:r>
            <a:r>
              <a:rPr lang="es-ES" baseline="0" dirty="0"/>
              <a:t> </a:t>
            </a:r>
            <a:r>
              <a:rPr lang="es-ES" baseline="0" dirty="0" err="1"/>
              <a:t>processes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, </a:t>
            </a: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created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amount</a:t>
            </a:r>
            <a:r>
              <a:rPr lang="es-ES" baseline="0" dirty="0"/>
              <a:t> of </a:t>
            </a:r>
            <a:r>
              <a:rPr lang="es-ES" baseline="0" dirty="0" err="1"/>
              <a:t>mockups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In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can </a:t>
            </a:r>
            <a:r>
              <a:rPr lang="es-ES" baseline="0" dirty="0" err="1"/>
              <a:t>see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view</a:t>
            </a:r>
            <a:r>
              <a:rPr lang="es-ES" baseline="0" dirty="0"/>
              <a:t> a </a:t>
            </a:r>
            <a:r>
              <a:rPr lang="es-ES" baseline="0" dirty="0" err="1"/>
              <a:t>student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once he/</a:t>
            </a:r>
            <a:r>
              <a:rPr lang="es-ES" baseline="0" dirty="0" err="1"/>
              <a:t>she</a:t>
            </a:r>
            <a:r>
              <a:rPr lang="es-ES" baseline="0" dirty="0"/>
              <a:t> </a:t>
            </a:r>
            <a:r>
              <a:rPr lang="es-ES" baseline="0" dirty="0" err="1"/>
              <a:t>logs</a:t>
            </a:r>
            <a:r>
              <a:rPr lang="es-ES" baseline="0" dirty="0"/>
              <a:t> </a:t>
            </a:r>
            <a:r>
              <a:rPr lang="es-ES" baseline="0" dirty="0" err="1"/>
              <a:t>into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. To do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exercise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student</a:t>
            </a:r>
            <a:r>
              <a:rPr lang="es-ES" baseline="0" dirty="0"/>
              <a:t> </a:t>
            </a:r>
            <a:r>
              <a:rPr lang="es-ES" baseline="0" dirty="0" err="1"/>
              <a:t>just</a:t>
            </a:r>
            <a:r>
              <a:rPr lang="es-ES" baseline="0" dirty="0"/>
              <a:t> </a:t>
            </a:r>
            <a:r>
              <a:rPr lang="es-ES" baseline="0" dirty="0" err="1"/>
              <a:t>needs</a:t>
            </a:r>
            <a:r>
              <a:rPr lang="es-ES" baseline="0" dirty="0"/>
              <a:t> to </a:t>
            </a:r>
            <a:r>
              <a:rPr lang="es-ES" baseline="0" dirty="0" err="1"/>
              <a:t>access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“Mis asignaturas/</a:t>
            </a:r>
            <a:r>
              <a:rPr lang="es-ES" baseline="0" dirty="0" err="1"/>
              <a:t>My</a:t>
            </a:r>
            <a:r>
              <a:rPr lang="es-ES" baseline="0" dirty="0"/>
              <a:t> </a:t>
            </a:r>
            <a:r>
              <a:rPr lang="es-ES" baseline="0" dirty="0" err="1"/>
              <a:t>subjects</a:t>
            </a:r>
            <a:r>
              <a:rPr lang="es-ES" baseline="0" dirty="0"/>
              <a:t>” </a:t>
            </a:r>
            <a:r>
              <a:rPr lang="es-ES" baseline="0" dirty="0" err="1"/>
              <a:t>view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points</a:t>
            </a:r>
            <a:r>
              <a:rPr lang="es-ES" baseline="0" dirty="0"/>
              <a:t> </a:t>
            </a:r>
            <a:r>
              <a:rPr lang="es-ES" baseline="0" dirty="0" err="1"/>
              <a:t>we’re</a:t>
            </a:r>
            <a:r>
              <a:rPr lang="es-ES" baseline="0" dirty="0"/>
              <a:t> </a:t>
            </a:r>
            <a:r>
              <a:rPr lang="es-ES" baseline="0" dirty="0" err="1"/>
              <a:t>going</a:t>
            </a:r>
            <a:r>
              <a:rPr lang="es-ES" baseline="0" dirty="0"/>
              <a:t> to </a:t>
            </a:r>
            <a:r>
              <a:rPr lang="es-ES" baseline="0" dirty="0" err="1"/>
              <a:t>talk</a:t>
            </a:r>
            <a:r>
              <a:rPr lang="es-ES" baseline="0" dirty="0"/>
              <a:t> </a:t>
            </a:r>
            <a:r>
              <a:rPr lang="es-ES" baseline="0" dirty="0" err="1"/>
              <a:t>about</a:t>
            </a:r>
            <a:r>
              <a:rPr lang="es-ES" baseline="0" dirty="0"/>
              <a:t> are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following</a:t>
            </a:r>
            <a:r>
              <a:rPr lang="es-ES" baseline="0" dirty="0"/>
              <a:t> </a:t>
            </a:r>
            <a:r>
              <a:rPr lang="es-ES" baseline="0" dirty="0" err="1"/>
              <a:t>ones</a:t>
            </a:r>
            <a:r>
              <a:rPr lang="es-ES" baseline="0" dirty="0"/>
              <a:t>: </a:t>
            </a:r>
            <a:r>
              <a:rPr lang="es-ES" baseline="0" dirty="0" err="1"/>
              <a:t>First</a:t>
            </a:r>
            <a:r>
              <a:rPr lang="es-ES" baseline="0" dirty="0"/>
              <a:t>, </a:t>
            </a:r>
            <a:r>
              <a:rPr lang="es-ES" baseline="0" dirty="0" err="1"/>
              <a:t>we’ll</a:t>
            </a:r>
            <a:r>
              <a:rPr lang="es-ES" baseline="0" dirty="0"/>
              <a:t> introduce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team</a:t>
            </a:r>
            <a:r>
              <a:rPr lang="es-ES" baseline="0" dirty="0"/>
              <a:t>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</a:t>
            </a:r>
            <a:r>
              <a:rPr lang="es-ES" baseline="0" dirty="0" err="1"/>
              <a:t>develop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. </a:t>
            </a:r>
            <a:r>
              <a:rPr lang="es-ES" baseline="0" dirty="0" err="1"/>
              <a:t>Next</a:t>
            </a:r>
            <a:r>
              <a:rPr lang="es-ES" baseline="0" dirty="0"/>
              <a:t>, </a:t>
            </a:r>
            <a:r>
              <a:rPr lang="es-ES" baseline="0" dirty="0" err="1"/>
              <a:t>we’ll</a:t>
            </a:r>
            <a:r>
              <a:rPr lang="es-ES" baseline="0" dirty="0"/>
              <a:t> </a:t>
            </a:r>
            <a:r>
              <a:rPr lang="es-ES" baseline="0" dirty="0" err="1"/>
              <a:t>talk</a:t>
            </a:r>
            <a:r>
              <a:rPr lang="es-ES" baseline="0" dirty="0"/>
              <a:t> </a:t>
            </a:r>
            <a:r>
              <a:rPr lang="es-ES" baseline="0" dirty="0" err="1"/>
              <a:t>about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idea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ClimCode</a:t>
            </a:r>
            <a:r>
              <a:rPr lang="es-ES" baseline="0" dirty="0"/>
              <a:t> </a:t>
            </a:r>
            <a:r>
              <a:rPr lang="es-ES" baseline="0" dirty="0" err="1"/>
              <a:t>represents</a:t>
            </a:r>
            <a:r>
              <a:rPr lang="es-ES" baseline="0" dirty="0"/>
              <a:t> and </a:t>
            </a:r>
            <a:r>
              <a:rPr lang="es-ES" baseline="0" dirty="0" err="1"/>
              <a:t>which</a:t>
            </a:r>
            <a:r>
              <a:rPr lang="es-ES" baseline="0" dirty="0"/>
              <a:t> are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features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form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Minimum</a:t>
            </a:r>
            <a:r>
              <a:rPr lang="es-ES" baseline="0" dirty="0"/>
              <a:t> Viable </a:t>
            </a:r>
            <a:r>
              <a:rPr lang="es-ES" baseline="0" dirty="0" err="1"/>
              <a:t>Product</a:t>
            </a:r>
            <a:r>
              <a:rPr lang="es-ES" baseline="0" dirty="0"/>
              <a:t>. </a:t>
            </a:r>
            <a:r>
              <a:rPr lang="es-ES" baseline="0" dirty="0" err="1"/>
              <a:t>Then</a:t>
            </a:r>
            <a:r>
              <a:rPr lang="es-ES" baseline="0" dirty="0"/>
              <a:t>, </a:t>
            </a:r>
            <a:r>
              <a:rPr lang="es-ES" baseline="0" dirty="0" err="1"/>
              <a:t>we’ll</a:t>
            </a:r>
            <a:r>
              <a:rPr lang="es-ES" baseline="0" dirty="0"/>
              <a:t> </a:t>
            </a:r>
            <a:r>
              <a:rPr lang="es-ES" baseline="0" dirty="0" err="1"/>
              <a:t>skip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business</a:t>
            </a:r>
            <a:r>
              <a:rPr lang="es-ES" baseline="0" dirty="0"/>
              <a:t> </a:t>
            </a:r>
            <a:r>
              <a:rPr lang="es-ES" baseline="0" dirty="0" err="1"/>
              <a:t>environment</a:t>
            </a:r>
            <a:r>
              <a:rPr lang="es-ES" baseline="0" dirty="0"/>
              <a:t>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costs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, </a:t>
            </a:r>
            <a:r>
              <a:rPr lang="es-ES" baseline="0" dirty="0" err="1"/>
              <a:t>followed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ways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in </a:t>
            </a:r>
            <a:r>
              <a:rPr lang="es-ES" baseline="0" dirty="0" err="1"/>
              <a:t>order</a:t>
            </a:r>
            <a:r>
              <a:rPr lang="es-ES" baseline="0" dirty="0"/>
              <a:t> to </a:t>
            </a:r>
            <a:r>
              <a:rPr lang="es-ES" baseline="0" dirty="0" err="1"/>
              <a:t>achieve</a:t>
            </a:r>
            <a:r>
              <a:rPr lang="es-ES" baseline="0" dirty="0"/>
              <a:t> </a:t>
            </a:r>
            <a:r>
              <a:rPr lang="es-ES" baseline="0" dirty="0" err="1"/>
              <a:t>profit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. </a:t>
            </a:r>
            <a:r>
              <a:rPr lang="es-ES" baseline="0" dirty="0" err="1"/>
              <a:t>Finally</a:t>
            </a:r>
            <a:r>
              <a:rPr lang="es-ES" baseline="0" dirty="0"/>
              <a:t>, </a:t>
            </a:r>
            <a:r>
              <a:rPr lang="es-ES" baseline="0" dirty="0" err="1"/>
              <a:t>we’ll</a:t>
            </a:r>
            <a:r>
              <a:rPr lang="es-ES" baseline="0" dirty="0"/>
              <a:t> </a:t>
            </a:r>
            <a:r>
              <a:rPr lang="es-ES" baseline="0" dirty="0" err="1"/>
              <a:t>speak</a:t>
            </a:r>
            <a:r>
              <a:rPr lang="es-ES" baseline="0" dirty="0"/>
              <a:t> </a:t>
            </a:r>
            <a:r>
              <a:rPr lang="es-ES" baseline="0" dirty="0" err="1"/>
              <a:t>about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work</a:t>
            </a:r>
            <a:r>
              <a:rPr lang="es-ES" baseline="0" dirty="0"/>
              <a:t> </a:t>
            </a:r>
            <a:r>
              <a:rPr lang="es-ES" baseline="0" dirty="0" err="1"/>
              <a:t>methodology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be </a:t>
            </a:r>
            <a:r>
              <a:rPr lang="es-ES" baseline="0" dirty="0" err="1"/>
              <a:t>followed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development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,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technologies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use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Then</a:t>
            </a:r>
            <a:r>
              <a:rPr lang="es-ES" baseline="0" dirty="0"/>
              <a:t>, he/</a:t>
            </a:r>
            <a:r>
              <a:rPr lang="es-ES" baseline="0" dirty="0" err="1"/>
              <a:t>she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see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subjects</a:t>
            </a:r>
            <a:r>
              <a:rPr lang="es-ES" baseline="0" dirty="0"/>
              <a:t> he/</a:t>
            </a:r>
            <a:r>
              <a:rPr lang="es-ES" baseline="0" dirty="0" err="1"/>
              <a:t>she</a:t>
            </a:r>
            <a:r>
              <a:rPr lang="es-ES" baseline="0" dirty="0"/>
              <a:t> </a:t>
            </a:r>
            <a:r>
              <a:rPr lang="es-ES" baseline="0" dirty="0" err="1"/>
              <a:t>takes</a:t>
            </a:r>
            <a:r>
              <a:rPr lang="es-ES" baseline="0" dirty="0"/>
              <a:t>, and </a:t>
            </a:r>
            <a:r>
              <a:rPr lang="es-ES" baseline="0" dirty="0" err="1"/>
              <a:t>choose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he/</a:t>
            </a:r>
            <a:r>
              <a:rPr lang="es-ES" baseline="0" dirty="0" err="1"/>
              <a:t>she</a:t>
            </a:r>
            <a:r>
              <a:rPr lang="es-ES" baseline="0" dirty="0"/>
              <a:t> </a:t>
            </a:r>
            <a:r>
              <a:rPr lang="es-ES" baseline="0" dirty="0" err="1"/>
              <a:t>wants</a:t>
            </a:r>
            <a:r>
              <a:rPr lang="es-ES" baseline="0" dirty="0"/>
              <a:t> to </a:t>
            </a:r>
            <a:r>
              <a:rPr lang="es-ES" baseline="0" dirty="0" err="1"/>
              <a:t>access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selecting</a:t>
            </a:r>
            <a:r>
              <a:rPr lang="es-ES" baseline="0" dirty="0"/>
              <a:t> </a:t>
            </a:r>
            <a:r>
              <a:rPr lang="es-ES" baseline="0" dirty="0" err="1"/>
              <a:t>its</a:t>
            </a:r>
            <a:r>
              <a:rPr lang="es-ES" baseline="0" dirty="0"/>
              <a:t> </a:t>
            </a:r>
            <a:r>
              <a:rPr lang="es-ES" baseline="0" dirty="0" err="1"/>
              <a:t>name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lead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student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content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subject</a:t>
            </a:r>
            <a:r>
              <a:rPr lang="es-ES" baseline="0" dirty="0"/>
              <a:t>,  </a:t>
            </a:r>
            <a:r>
              <a:rPr lang="es-ES" baseline="0" dirty="0" err="1"/>
              <a:t>which</a:t>
            </a:r>
            <a:r>
              <a:rPr lang="es-ES" baseline="0" dirty="0"/>
              <a:t> shows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documents</a:t>
            </a:r>
            <a:r>
              <a:rPr lang="es-ES" baseline="0" dirty="0"/>
              <a:t> he/</a:t>
            </a:r>
            <a:r>
              <a:rPr lang="es-ES" baseline="0" dirty="0" err="1"/>
              <a:t>she</a:t>
            </a:r>
            <a:r>
              <a:rPr lang="es-ES" baseline="0" dirty="0"/>
              <a:t> can </a:t>
            </a:r>
            <a:r>
              <a:rPr lang="es-ES" baseline="0" dirty="0" err="1"/>
              <a:t>download</a:t>
            </a:r>
            <a:r>
              <a:rPr lang="es-ES" baseline="0" dirty="0"/>
              <a:t>,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school</a:t>
            </a:r>
            <a:r>
              <a:rPr lang="es-ES" baseline="0" dirty="0" smtClean="0"/>
              <a:t> has </a:t>
            </a:r>
            <a:r>
              <a:rPr lang="es-ES" baseline="0" dirty="0" err="1" smtClean="0"/>
              <a:t>buyed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subject</a:t>
            </a:r>
            <a:r>
              <a:rPr lang="es-ES" baseline="0" dirty="0"/>
              <a:t>. To do </a:t>
            </a:r>
            <a:r>
              <a:rPr lang="es-ES" baseline="0" dirty="0" err="1"/>
              <a:t>one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student</a:t>
            </a:r>
            <a:r>
              <a:rPr lang="es-ES" baseline="0" dirty="0"/>
              <a:t> </a:t>
            </a:r>
            <a:r>
              <a:rPr lang="es-ES" baseline="0" dirty="0" err="1"/>
              <a:t>just</a:t>
            </a:r>
            <a:r>
              <a:rPr lang="es-ES" baseline="0" dirty="0"/>
              <a:t> </a:t>
            </a:r>
            <a:r>
              <a:rPr lang="es-ES" baseline="0" dirty="0" err="1"/>
              <a:t>needs</a:t>
            </a:r>
            <a:r>
              <a:rPr lang="es-ES" baseline="0" dirty="0"/>
              <a:t> to </a:t>
            </a:r>
            <a:r>
              <a:rPr lang="es-ES" baseline="0" dirty="0" err="1"/>
              <a:t>select</a:t>
            </a:r>
            <a:r>
              <a:rPr lang="es-ES" baseline="0" dirty="0"/>
              <a:t> </a:t>
            </a:r>
            <a:r>
              <a:rPr lang="es-ES" baseline="0" dirty="0" err="1"/>
              <a:t>its</a:t>
            </a:r>
            <a:r>
              <a:rPr lang="es-ES" baseline="0" dirty="0"/>
              <a:t> </a:t>
            </a:r>
            <a:r>
              <a:rPr lang="es-ES" baseline="0" dirty="0" err="1"/>
              <a:t>name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show </a:t>
            </a:r>
            <a:r>
              <a:rPr lang="es-ES" baseline="0" dirty="0" err="1"/>
              <a:t>him</a:t>
            </a:r>
            <a:r>
              <a:rPr lang="es-ES" baseline="0" dirty="0"/>
              <a:t>/</a:t>
            </a:r>
            <a:r>
              <a:rPr lang="es-ES" baseline="0" dirty="0" err="1"/>
              <a:t>her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content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,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 smtClean="0"/>
              <a:t>will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</a:t>
            </a:r>
            <a:r>
              <a:rPr lang="es-ES" baseline="0" dirty="0"/>
              <a:t>a </a:t>
            </a:r>
            <a:r>
              <a:rPr lang="es-ES" baseline="0" dirty="0" err="1"/>
              <a:t>title</a:t>
            </a:r>
            <a:r>
              <a:rPr lang="es-ES" baseline="0" dirty="0"/>
              <a:t>,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introduction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exercise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data </a:t>
            </a:r>
            <a:r>
              <a:rPr lang="es-ES" baseline="0" dirty="0" err="1"/>
              <a:t>needed</a:t>
            </a:r>
            <a:r>
              <a:rPr lang="es-ES" baseline="0" dirty="0"/>
              <a:t> in </a:t>
            </a:r>
            <a:r>
              <a:rPr lang="es-ES" baseline="0" dirty="0" err="1"/>
              <a:t>it</a:t>
            </a:r>
            <a:r>
              <a:rPr lang="es-ES" baseline="0" dirty="0"/>
              <a:t>, </a:t>
            </a:r>
            <a:r>
              <a:rPr lang="es-ES" baseline="0" dirty="0" smtClean="0"/>
              <a:t>a </a:t>
            </a:r>
            <a:r>
              <a:rPr lang="es-ES" baseline="0" dirty="0" err="1" smtClean="0"/>
              <a:t>graphic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picture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if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applicable</a:t>
            </a:r>
            <a:r>
              <a:rPr lang="es-ES" baseline="0" dirty="0" smtClean="0"/>
              <a:t>, </a:t>
            </a:r>
            <a:r>
              <a:rPr lang="es-ES" baseline="0" dirty="0"/>
              <a:t>and </a:t>
            </a:r>
            <a:r>
              <a:rPr lang="es-ES" baseline="0" dirty="0" err="1"/>
              <a:t>explanations</a:t>
            </a:r>
            <a:r>
              <a:rPr lang="es-ES" baseline="0" dirty="0"/>
              <a:t> of </a:t>
            </a:r>
            <a:r>
              <a:rPr lang="es-ES" baseline="0" dirty="0" err="1"/>
              <a:t>how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done, </a:t>
            </a:r>
            <a:r>
              <a:rPr lang="es-ES" baseline="0" dirty="0" err="1"/>
              <a:t>step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 smtClean="0"/>
              <a:t>step</a:t>
            </a:r>
            <a:r>
              <a:rPr lang="es-ES" baseline="0" dirty="0" smtClean="0"/>
              <a:t>. </a:t>
            </a:r>
            <a:r>
              <a:rPr lang="es-ES" baseline="0" dirty="0" err="1"/>
              <a:t>Then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student</a:t>
            </a:r>
            <a:r>
              <a:rPr lang="es-ES" baseline="0" dirty="0"/>
              <a:t> </a:t>
            </a:r>
            <a:r>
              <a:rPr lang="es-ES" baseline="0" dirty="0" err="1" smtClean="0"/>
              <a:t>could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change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some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values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watch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result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changes</a:t>
            </a:r>
            <a:r>
              <a:rPr lang="es-ES" baseline="0" dirty="0" smtClean="0"/>
              <a:t> once </a:t>
            </a:r>
            <a:r>
              <a:rPr lang="es-ES" baseline="0" dirty="0" err="1" smtClean="0"/>
              <a:t>executed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again</a:t>
            </a:r>
            <a:r>
              <a:rPr lang="es-ES" baseline="0" dirty="0" smtClean="0"/>
              <a:t>. </a:t>
            </a:r>
            <a:r>
              <a:rPr lang="es-ES" baseline="0" dirty="0"/>
              <a:t>In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 smtClean="0"/>
              <a:t>example</a:t>
            </a:r>
            <a:r>
              <a:rPr lang="es-ES" baseline="0" dirty="0" smtClean="0"/>
              <a:t>,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sections</a:t>
            </a:r>
            <a:r>
              <a:rPr lang="es-ES" baseline="0" dirty="0"/>
              <a:t> are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initial</a:t>
            </a:r>
            <a:r>
              <a:rPr lang="es-ES" baseline="0" dirty="0"/>
              <a:t> </a:t>
            </a:r>
            <a:r>
              <a:rPr lang="es-ES" baseline="0" dirty="0" err="1"/>
              <a:t>speed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ball</a:t>
            </a:r>
            <a:r>
              <a:rPr lang="es-ES" baseline="0" dirty="0"/>
              <a:t>. </a:t>
            </a:r>
            <a:r>
              <a:rPr lang="es-ES" baseline="0" dirty="0" err="1"/>
              <a:t>After</a:t>
            </a:r>
            <a:r>
              <a:rPr lang="es-ES" baseline="0" dirty="0"/>
              <a:t> </a:t>
            </a:r>
            <a:r>
              <a:rPr lang="es-ES" baseline="0" dirty="0" err="1"/>
              <a:t>preparing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data,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student</a:t>
            </a:r>
            <a:r>
              <a:rPr lang="es-ES" baseline="0" dirty="0"/>
              <a:t> can </a:t>
            </a:r>
            <a:r>
              <a:rPr lang="es-ES" baseline="0" dirty="0" err="1"/>
              <a:t>see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result</a:t>
            </a:r>
            <a:r>
              <a:rPr lang="es-ES" baseline="0" dirty="0"/>
              <a:t> of </a:t>
            </a:r>
            <a:r>
              <a:rPr lang="es-ES" baseline="0" dirty="0" err="1"/>
              <a:t>his</a:t>
            </a:r>
            <a:r>
              <a:rPr lang="es-ES" baseline="0" dirty="0"/>
              <a:t>/</a:t>
            </a:r>
            <a:r>
              <a:rPr lang="es-ES" baseline="0" dirty="0" err="1"/>
              <a:t>her</a:t>
            </a:r>
            <a:r>
              <a:rPr lang="es-ES" baseline="0" dirty="0"/>
              <a:t> </a:t>
            </a:r>
            <a:r>
              <a:rPr lang="es-ES" baseline="0" dirty="0" err="1" smtClean="0"/>
              <a:t>actions</a:t>
            </a:r>
            <a:r>
              <a:rPr lang="es-ES" baseline="0" dirty="0" smtClean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selecting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execution</a:t>
            </a:r>
            <a:r>
              <a:rPr lang="es-ES" baseline="0" dirty="0"/>
              <a:t> </a:t>
            </a:r>
            <a:r>
              <a:rPr lang="es-ES" baseline="0" dirty="0" err="1"/>
              <a:t>button</a:t>
            </a:r>
            <a:r>
              <a:rPr lang="es-ES" baseline="0" dirty="0"/>
              <a:t>. 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next</a:t>
            </a:r>
            <a:r>
              <a:rPr lang="es-ES" baseline="0" dirty="0"/>
              <a:t> </a:t>
            </a:r>
            <a:r>
              <a:rPr lang="es-ES" baseline="0" dirty="0" err="1"/>
              <a:t>mockup</a:t>
            </a:r>
            <a:r>
              <a:rPr lang="es-ES" baseline="0" dirty="0"/>
              <a:t> shows </a:t>
            </a:r>
            <a:r>
              <a:rPr lang="es-ES" baseline="0" dirty="0" err="1"/>
              <a:t>us</a:t>
            </a:r>
            <a:r>
              <a:rPr lang="es-ES" baseline="0" dirty="0"/>
              <a:t> </a:t>
            </a:r>
            <a:r>
              <a:rPr lang="es-ES" baseline="0" dirty="0" err="1"/>
              <a:t>what</a:t>
            </a:r>
            <a:r>
              <a:rPr lang="es-ES" baseline="0" dirty="0"/>
              <a:t> a </a:t>
            </a:r>
            <a:r>
              <a:rPr lang="es-ES" baseline="0" dirty="0" err="1"/>
              <a:t>programmer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see</a:t>
            </a:r>
            <a:r>
              <a:rPr lang="es-ES" baseline="0" dirty="0"/>
              <a:t> once he/</a:t>
            </a:r>
            <a:r>
              <a:rPr lang="es-ES" baseline="0" dirty="0" err="1"/>
              <a:t>she</a:t>
            </a:r>
            <a:r>
              <a:rPr lang="es-ES" baseline="0" dirty="0"/>
              <a:t> </a:t>
            </a:r>
            <a:r>
              <a:rPr lang="es-ES" baseline="0" dirty="0" err="1"/>
              <a:t>logs</a:t>
            </a:r>
            <a:r>
              <a:rPr lang="es-ES" baseline="0" dirty="0"/>
              <a:t> </a:t>
            </a:r>
            <a:r>
              <a:rPr lang="es-ES" baseline="0" dirty="0" err="1"/>
              <a:t>into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. To </a:t>
            </a:r>
            <a:r>
              <a:rPr lang="es-ES" baseline="0" dirty="0" err="1"/>
              <a:t>create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exercise</a:t>
            </a:r>
            <a:r>
              <a:rPr lang="es-ES" baseline="0" dirty="0"/>
              <a:t>, he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 smtClean="0"/>
              <a:t>access</a:t>
            </a:r>
            <a:r>
              <a:rPr lang="es-ES" baseline="0" dirty="0" smtClean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“Mis Ejercicios/</a:t>
            </a:r>
            <a:r>
              <a:rPr lang="es-ES" baseline="0" dirty="0" err="1"/>
              <a:t>My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” </a:t>
            </a:r>
            <a:r>
              <a:rPr lang="es-ES" baseline="0" dirty="0" err="1"/>
              <a:t>section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Inside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view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can </a:t>
            </a:r>
            <a:r>
              <a:rPr lang="es-ES" baseline="0" dirty="0" err="1"/>
              <a:t>see</a:t>
            </a:r>
            <a:r>
              <a:rPr lang="es-ES" baseline="0" dirty="0"/>
              <a:t> a </a:t>
            </a:r>
            <a:r>
              <a:rPr lang="es-ES" baseline="0" dirty="0" err="1"/>
              <a:t>list</a:t>
            </a:r>
            <a:r>
              <a:rPr lang="es-ES" baseline="0" dirty="0"/>
              <a:t> of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made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 smtClean="0"/>
              <a:t>programmer</a:t>
            </a:r>
            <a:r>
              <a:rPr lang="es-ES" baseline="0" dirty="0" smtClean="0"/>
              <a:t>: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are </a:t>
            </a:r>
            <a:r>
              <a:rPr lang="es-ES" baseline="0" dirty="0" err="1" smtClean="0"/>
              <a:t>published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system</a:t>
            </a:r>
            <a:r>
              <a:rPr lang="es-ES" baseline="0" dirty="0" smtClean="0"/>
              <a:t> (and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sale)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drafts</a:t>
            </a:r>
            <a:r>
              <a:rPr lang="es-ES" baseline="0" dirty="0" smtClean="0"/>
              <a:t>, </a:t>
            </a:r>
            <a:r>
              <a:rPr lang="es-ES" baseline="0" dirty="0" err="1"/>
              <a:t>followed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some</a:t>
            </a:r>
            <a:r>
              <a:rPr lang="es-ES" baseline="0" dirty="0"/>
              <a:t> of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features</a:t>
            </a:r>
            <a:r>
              <a:rPr lang="es-ES" baseline="0" dirty="0"/>
              <a:t>. To </a:t>
            </a:r>
            <a:r>
              <a:rPr lang="es-ES" baseline="0" dirty="0" err="1"/>
              <a:t>create</a:t>
            </a:r>
            <a:r>
              <a:rPr lang="es-ES" baseline="0" dirty="0"/>
              <a:t> a new </a:t>
            </a:r>
            <a:r>
              <a:rPr lang="es-ES" baseline="0" dirty="0" err="1"/>
              <a:t>exercise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programmer</a:t>
            </a:r>
            <a:r>
              <a:rPr lang="es-ES" baseline="0" dirty="0"/>
              <a:t> </a:t>
            </a:r>
            <a:r>
              <a:rPr lang="es-ES" baseline="0" dirty="0" err="1"/>
              <a:t>just</a:t>
            </a:r>
            <a:r>
              <a:rPr lang="es-ES" baseline="0" dirty="0"/>
              <a:t> has to </a:t>
            </a:r>
            <a:r>
              <a:rPr lang="es-ES" baseline="0" dirty="0" err="1"/>
              <a:t>select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“Nuevo Ejercicio/New </a:t>
            </a:r>
            <a:r>
              <a:rPr lang="es-ES" baseline="0" dirty="0" err="1"/>
              <a:t>Exercise</a:t>
            </a:r>
            <a:r>
              <a:rPr lang="es-ES" baseline="0" dirty="0"/>
              <a:t>” </a:t>
            </a:r>
            <a:r>
              <a:rPr lang="es-ES" baseline="0" dirty="0" err="1"/>
              <a:t>button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lead </a:t>
            </a:r>
            <a:r>
              <a:rPr lang="es-ES" baseline="0" dirty="0" err="1"/>
              <a:t>him</a:t>
            </a:r>
            <a:r>
              <a:rPr lang="es-ES" baseline="0" dirty="0"/>
              <a:t>/</a:t>
            </a:r>
            <a:r>
              <a:rPr lang="es-ES" baseline="0" dirty="0" err="1"/>
              <a:t>her</a:t>
            </a:r>
            <a:r>
              <a:rPr lang="es-ES" baseline="0" dirty="0"/>
              <a:t> to a new </a:t>
            </a:r>
            <a:r>
              <a:rPr lang="es-ES" baseline="0" dirty="0" err="1"/>
              <a:t>view</a:t>
            </a:r>
            <a:r>
              <a:rPr lang="es-ES" baseline="0" dirty="0"/>
              <a:t> in </a:t>
            </a:r>
            <a:r>
              <a:rPr lang="es-ES" baseline="0" dirty="0" err="1"/>
              <a:t>which</a:t>
            </a:r>
            <a:r>
              <a:rPr lang="es-ES" baseline="0" dirty="0"/>
              <a:t> he/</a:t>
            </a:r>
            <a:r>
              <a:rPr lang="es-ES" baseline="0" dirty="0" err="1"/>
              <a:t>she</a:t>
            </a:r>
            <a:r>
              <a:rPr lang="es-ES" baseline="0" dirty="0"/>
              <a:t> can </a:t>
            </a:r>
            <a:r>
              <a:rPr lang="es-ES" baseline="0" dirty="0" err="1"/>
              <a:t>create</a:t>
            </a:r>
            <a:r>
              <a:rPr lang="es-ES" baseline="0" dirty="0"/>
              <a:t> </a:t>
            </a:r>
            <a:r>
              <a:rPr lang="es-ES" baseline="0" dirty="0" err="1"/>
              <a:t>his</a:t>
            </a:r>
            <a:r>
              <a:rPr lang="es-ES" baseline="0" dirty="0"/>
              <a:t>/</a:t>
            </a:r>
            <a:r>
              <a:rPr lang="es-ES" baseline="0" dirty="0" err="1"/>
              <a:t>her</a:t>
            </a:r>
            <a:r>
              <a:rPr lang="es-ES" baseline="0" dirty="0"/>
              <a:t> new </a:t>
            </a:r>
            <a:r>
              <a:rPr lang="es-ES" baseline="0" dirty="0" err="1"/>
              <a:t>exercise</a:t>
            </a:r>
            <a:r>
              <a:rPr lang="es-ES" baseline="0" dirty="0"/>
              <a:t> </a:t>
            </a:r>
            <a:r>
              <a:rPr lang="es-ES" baseline="0" dirty="0" err="1"/>
              <a:t>using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tools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 </a:t>
            </a:r>
            <a:r>
              <a:rPr lang="es-ES" baseline="0" dirty="0" smtClean="0"/>
              <a:t>has, </a:t>
            </a:r>
            <a:r>
              <a:rPr lang="es-ES" baseline="0" dirty="0" err="1" smtClean="0"/>
              <a:t>allowing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him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add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text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code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fields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executable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results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his</a:t>
            </a:r>
            <a:r>
              <a:rPr lang="es-ES" baseline="0" dirty="0" smtClean="0"/>
              <a:t>/</a:t>
            </a:r>
            <a:r>
              <a:rPr lang="es-ES" baseline="0" dirty="0" err="1" smtClean="0"/>
              <a:t>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work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fields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parameters</a:t>
            </a:r>
            <a:r>
              <a:rPr lang="es-ES" baseline="0" dirty="0" smtClean="0"/>
              <a:t>: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interactive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part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</a:t>
            </a:r>
            <a:r>
              <a:rPr lang="es-ES" baseline="0" dirty="0" smtClean="0"/>
              <a:t>. </a:t>
            </a:r>
            <a:r>
              <a:rPr lang="es-ES" baseline="0" dirty="0"/>
              <a:t>Once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exercise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finished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programmer</a:t>
            </a:r>
            <a:r>
              <a:rPr lang="es-ES" baseline="0" dirty="0"/>
              <a:t> can </a:t>
            </a:r>
            <a:r>
              <a:rPr lang="es-ES" baseline="0" dirty="0" err="1"/>
              <a:t>confirm</a:t>
            </a:r>
            <a:r>
              <a:rPr lang="es-ES" baseline="0" dirty="0"/>
              <a:t> </a:t>
            </a:r>
            <a:r>
              <a:rPr lang="es-ES" baseline="0" dirty="0" err="1"/>
              <a:t>its</a:t>
            </a:r>
            <a:r>
              <a:rPr lang="es-ES" baseline="0" dirty="0"/>
              <a:t> </a:t>
            </a:r>
            <a:r>
              <a:rPr lang="es-ES" baseline="0" dirty="0" err="1"/>
              <a:t>creation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“Finalizar Ejercicio/</a:t>
            </a:r>
            <a:r>
              <a:rPr lang="es-ES" baseline="0" dirty="0" err="1"/>
              <a:t>Finish</a:t>
            </a:r>
            <a:r>
              <a:rPr lang="es-ES" baseline="0" dirty="0"/>
              <a:t> </a:t>
            </a:r>
            <a:r>
              <a:rPr lang="es-ES" baseline="0" dirty="0" err="1"/>
              <a:t>Exercise</a:t>
            </a:r>
            <a:r>
              <a:rPr lang="es-ES" baseline="0" dirty="0"/>
              <a:t>” </a:t>
            </a:r>
            <a:r>
              <a:rPr lang="es-ES" baseline="0" dirty="0" err="1"/>
              <a:t>button</a:t>
            </a:r>
            <a:r>
              <a:rPr lang="es-ES" baseline="0" dirty="0"/>
              <a:t>,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publish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system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as a </a:t>
            </a:r>
            <a:r>
              <a:rPr lang="es-ES" baseline="0" dirty="0" err="1" smtClean="0"/>
              <a:t>draft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Now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seen</a:t>
            </a:r>
            <a:r>
              <a:rPr lang="es-ES" baseline="0" dirty="0"/>
              <a:t> </a:t>
            </a:r>
            <a:r>
              <a:rPr lang="es-ES" baseline="0" dirty="0" err="1"/>
              <a:t>how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</a:t>
            </a:r>
            <a:r>
              <a:rPr lang="es-ES" baseline="0" dirty="0" err="1"/>
              <a:t>work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next</a:t>
            </a:r>
            <a:r>
              <a:rPr lang="es-ES" baseline="0" dirty="0"/>
              <a:t> </a:t>
            </a:r>
            <a:r>
              <a:rPr lang="es-ES" baseline="0" dirty="0" err="1"/>
              <a:t>thing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comes to </a:t>
            </a:r>
            <a:r>
              <a:rPr lang="es-ES" baseline="0" dirty="0" err="1"/>
              <a:t>out</a:t>
            </a:r>
            <a:r>
              <a:rPr lang="es-ES" baseline="0" dirty="0"/>
              <a:t> </a:t>
            </a:r>
            <a:r>
              <a:rPr lang="es-ES" baseline="0" dirty="0" err="1"/>
              <a:t>mind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this</a:t>
            </a:r>
            <a:r>
              <a:rPr lang="es-ES" baseline="0" dirty="0"/>
              <a:t> idea </a:t>
            </a:r>
            <a:r>
              <a:rPr lang="es-ES" baseline="0" dirty="0" err="1"/>
              <a:t>isn’t</a:t>
            </a:r>
            <a:r>
              <a:rPr lang="es-ES" baseline="0" dirty="0"/>
              <a:t> </a:t>
            </a:r>
            <a:r>
              <a:rPr lang="es-ES" baseline="0" dirty="0" err="1"/>
              <a:t>already</a:t>
            </a:r>
            <a:r>
              <a:rPr lang="es-ES" baseline="0" dirty="0"/>
              <a:t> </a:t>
            </a:r>
            <a:r>
              <a:rPr lang="es-ES" baseline="0" dirty="0" err="1"/>
              <a:t>developed</a:t>
            </a:r>
            <a:r>
              <a:rPr lang="es-ES" baseline="0" dirty="0"/>
              <a:t>. To </a:t>
            </a:r>
            <a:r>
              <a:rPr lang="es-ES" baseline="0" dirty="0" err="1"/>
              <a:t>answer</a:t>
            </a:r>
            <a:r>
              <a:rPr lang="es-ES" baseline="0" dirty="0"/>
              <a:t> </a:t>
            </a:r>
            <a:r>
              <a:rPr lang="es-ES" baseline="0" dirty="0" err="1"/>
              <a:t>this</a:t>
            </a:r>
            <a:r>
              <a:rPr lang="es-ES" baseline="0" dirty="0"/>
              <a:t>, </a:t>
            </a: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studied</a:t>
            </a:r>
            <a:r>
              <a:rPr lang="es-ES" baseline="0" dirty="0"/>
              <a:t> </a:t>
            </a:r>
            <a:r>
              <a:rPr lang="es-ES" baseline="0" dirty="0" err="1"/>
              <a:t>many</a:t>
            </a:r>
            <a:r>
              <a:rPr lang="es-ES" baseline="0" dirty="0"/>
              <a:t> of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competitors</a:t>
            </a:r>
            <a:r>
              <a:rPr lang="es-ES" baseline="0" dirty="0"/>
              <a:t>,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result</a:t>
            </a:r>
            <a:r>
              <a:rPr lang="es-ES" baseline="0" dirty="0"/>
              <a:t> of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always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same</a:t>
            </a:r>
            <a:r>
              <a:rPr lang="es-ES" baseline="0" dirty="0"/>
              <a:t>: </a:t>
            </a:r>
            <a:r>
              <a:rPr lang="es-ES" baseline="0" dirty="0" err="1"/>
              <a:t>They’re</a:t>
            </a:r>
            <a:r>
              <a:rPr lang="es-ES" baseline="0" dirty="0"/>
              <a:t> </a:t>
            </a:r>
            <a:r>
              <a:rPr lang="es-ES" baseline="0" dirty="0" err="1"/>
              <a:t>focused</a:t>
            </a:r>
            <a:r>
              <a:rPr lang="es-ES" baseline="0" dirty="0"/>
              <a:t> in </a:t>
            </a:r>
            <a:r>
              <a:rPr lang="es-ES" baseline="0" dirty="0" err="1"/>
              <a:t>academic</a:t>
            </a:r>
            <a:r>
              <a:rPr lang="es-ES" baseline="0" dirty="0"/>
              <a:t> </a:t>
            </a:r>
            <a:r>
              <a:rPr lang="es-ES" baseline="0" dirty="0" err="1"/>
              <a:t>management</a:t>
            </a:r>
            <a:r>
              <a:rPr lang="es-ES" baseline="0" dirty="0"/>
              <a:t>, </a:t>
            </a:r>
            <a:r>
              <a:rPr lang="es-ES" baseline="0" dirty="0" err="1"/>
              <a:t>document</a:t>
            </a:r>
            <a:r>
              <a:rPr lang="es-ES" baseline="0" dirty="0"/>
              <a:t> </a:t>
            </a:r>
            <a:r>
              <a:rPr lang="es-ES" baseline="0" dirty="0" err="1" smtClean="0"/>
              <a:t>managment</a:t>
            </a:r>
            <a:r>
              <a:rPr lang="es-ES" baseline="0" dirty="0"/>
              <a:t> </a:t>
            </a:r>
            <a:r>
              <a:rPr lang="es-ES" baseline="0" dirty="0" err="1" smtClean="0"/>
              <a:t>or</a:t>
            </a:r>
            <a:r>
              <a:rPr lang="es-ES" baseline="0" dirty="0" smtClean="0"/>
              <a:t> </a:t>
            </a:r>
            <a:r>
              <a:rPr lang="es-ES" baseline="0" dirty="0" err="1"/>
              <a:t>teaching</a:t>
            </a:r>
            <a:r>
              <a:rPr lang="es-ES" baseline="0" dirty="0"/>
              <a:t> </a:t>
            </a:r>
            <a:r>
              <a:rPr lang="es-ES" baseline="0" dirty="0" err="1" smtClean="0"/>
              <a:t>programming</a:t>
            </a:r>
            <a:r>
              <a:rPr lang="es-ES" baseline="0" dirty="0" smtClean="0"/>
              <a:t>.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makes</a:t>
            </a:r>
            <a:r>
              <a:rPr lang="es-ES" baseline="0" dirty="0"/>
              <a:t> </a:t>
            </a:r>
            <a:r>
              <a:rPr lang="es-ES" baseline="0" dirty="0" err="1"/>
              <a:t>us</a:t>
            </a:r>
            <a:r>
              <a:rPr lang="es-ES" baseline="0" dirty="0"/>
              <a:t> a </a:t>
            </a:r>
            <a:r>
              <a:rPr lang="es-ES" baseline="0" dirty="0" err="1"/>
              <a:t>different</a:t>
            </a:r>
            <a:r>
              <a:rPr lang="es-ES" baseline="0" dirty="0"/>
              <a:t> </a:t>
            </a:r>
            <a:r>
              <a:rPr lang="es-ES" baseline="0" dirty="0" err="1"/>
              <a:t>choice</a:t>
            </a:r>
            <a:r>
              <a:rPr lang="es-ES" baseline="0" dirty="0"/>
              <a:t>, </a:t>
            </a:r>
            <a:r>
              <a:rPr lang="es-ES" baseline="0" dirty="0" err="1"/>
              <a:t>because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combine </a:t>
            </a:r>
            <a:r>
              <a:rPr lang="es-ES" baseline="0" dirty="0" err="1"/>
              <a:t>document</a:t>
            </a:r>
            <a:r>
              <a:rPr lang="es-ES" baseline="0" dirty="0"/>
              <a:t> </a:t>
            </a:r>
            <a:r>
              <a:rPr lang="es-ES" baseline="0" dirty="0" err="1"/>
              <a:t>management</a:t>
            </a:r>
            <a:r>
              <a:rPr lang="es-ES" baseline="0" dirty="0"/>
              <a:t> and </a:t>
            </a:r>
            <a:r>
              <a:rPr lang="es-ES" baseline="0" dirty="0" err="1"/>
              <a:t>supporting</a:t>
            </a:r>
            <a:r>
              <a:rPr lang="es-ES" baseline="0" dirty="0"/>
              <a:t> </a:t>
            </a:r>
            <a:r>
              <a:rPr lang="es-ES" baseline="0" dirty="0" err="1"/>
              <a:t>teachings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 smtClean="0"/>
              <a:t>interactive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made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thanks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programming</a:t>
            </a:r>
            <a:r>
              <a:rPr lang="es-ES" baseline="0" dirty="0" smtClean="0"/>
              <a:t>, </a:t>
            </a:r>
            <a:r>
              <a:rPr lang="es-ES" baseline="0" dirty="0" err="1"/>
              <a:t>fulfilling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competitors</a:t>
            </a:r>
            <a:r>
              <a:rPr lang="es-ES" baseline="0" dirty="0"/>
              <a:t>’ </a:t>
            </a:r>
            <a:r>
              <a:rPr lang="es-ES" baseline="0" dirty="0" err="1"/>
              <a:t>features</a:t>
            </a:r>
            <a:r>
              <a:rPr lang="es-ES" baseline="0" dirty="0"/>
              <a:t> and </a:t>
            </a:r>
            <a:r>
              <a:rPr lang="es-ES" baseline="0" dirty="0" err="1"/>
              <a:t>adding</a:t>
            </a:r>
            <a:r>
              <a:rPr lang="es-ES" baseline="0" dirty="0"/>
              <a:t> a new </a:t>
            </a:r>
            <a:r>
              <a:rPr lang="es-ES" baseline="0" dirty="0" err="1"/>
              <a:t>one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Talking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about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project’s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strengths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different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one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basing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things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said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last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picture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easy</a:t>
            </a:r>
            <a:r>
              <a:rPr lang="es-ES" baseline="0" dirty="0" smtClean="0"/>
              <a:t> to use, </a:t>
            </a:r>
            <a:r>
              <a:rPr lang="es-ES" baseline="0" dirty="0" err="1" smtClean="0"/>
              <a:t>because</a:t>
            </a:r>
            <a:r>
              <a:rPr lang="es-ES" baseline="0" dirty="0" smtClean="0"/>
              <a:t> no </a:t>
            </a:r>
            <a:r>
              <a:rPr lang="es-ES" baseline="0" dirty="0" err="1" smtClean="0"/>
              <a:t>programming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knowledge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needed</a:t>
            </a:r>
            <a:r>
              <a:rPr lang="es-ES" baseline="0" dirty="0" smtClean="0"/>
              <a:t> to do so </a:t>
            </a:r>
            <a:r>
              <a:rPr lang="es-ES" baseline="0" dirty="0" err="1" smtClean="0"/>
              <a:t>while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 as a </a:t>
            </a:r>
            <a:r>
              <a:rPr lang="es-ES" baseline="0" dirty="0" err="1" smtClean="0"/>
              <a:t>school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teacher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student</a:t>
            </a:r>
            <a:r>
              <a:rPr lang="es-ES" baseline="0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About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weaknesses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be </a:t>
            </a:r>
            <a:r>
              <a:rPr lang="es-ES" baseline="0" dirty="0" err="1" smtClean="0"/>
              <a:t>hard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expand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other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markets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because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product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focused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educational</a:t>
            </a:r>
            <a:r>
              <a:rPr lang="es-ES" baseline="0" dirty="0" smtClean="0"/>
              <a:t> sector. </a:t>
            </a:r>
            <a:r>
              <a:rPr lang="es-ES" baseline="0" dirty="0" err="1" smtClean="0"/>
              <a:t>Also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if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teachers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too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strict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way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teach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their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lessons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be </a:t>
            </a:r>
            <a:r>
              <a:rPr lang="es-ES" baseline="0" dirty="0" err="1" smtClean="0"/>
              <a:t>hard</a:t>
            </a:r>
            <a:r>
              <a:rPr lang="es-ES" baseline="0" dirty="0" smtClean="0"/>
              <a:t> to introduce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product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their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environment</a:t>
            </a:r>
            <a:r>
              <a:rPr lang="es-ES" baseline="0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Speaking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about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opportunities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be </a:t>
            </a:r>
            <a:r>
              <a:rPr lang="es-ES" baseline="0" dirty="0" err="1" smtClean="0"/>
              <a:t>possible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jump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another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different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from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computers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example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tablets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increase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amount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clients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get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regarding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extension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usage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tablets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teachers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opportunity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also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possible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add</a:t>
            </a:r>
            <a:r>
              <a:rPr lang="es-ES" baseline="0" dirty="0" smtClean="0"/>
              <a:t> new </a:t>
            </a:r>
            <a:r>
              <a:rPr lang="es-ES" baseline="0" dirty="0" err="1" smtClean="0"/>
              <a:t>features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product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make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fulfill</a:t>
            </a:r>
            <a:r>
              <a:rPr lang="es-ES" baseline="0" dirty="0" smtClean="0"/>
              <a:t> more of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client’s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needs</a:t>
            </a:r>
            <a:r>
              <a:rPr lang="es-ES" baseline="0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First</a:t>
            </a:r>
            <a:r>
              <a:rPr lang="es-ES" dirty="0"/>
              <a:t>,</a:t>
            </a:r>
            <a:r>
              <a:rPr lang="es-ES" baseline="0" dirty="0"/>
              <a:t> </a:t>
            </a:r>
            <a:r>
              <a:rPr lang="es-ES" baseline="0" dirty="0" err="1"/>
              <a:t>let’s</a:t>
            </a:r>
            <a:r>
              <a:rPr lang="es-ES" baseline="0" dirty="0"/>
              <a:t> introduce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team</a:t>
            </a:r>
            <a:r>
              <a:rPr lang="es-ES" baseline="0" dirty="0"/>
              <a:t> </a:t>
            </a:r>
            <a:r>
              <a:rPr lang="es-ES" baseline="0" dirty="0" err="1"/>
              <a:t>members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And </a:t>
            </a:r>
            <a:r>
              <a:rPr lang="es-ES" baseline="0" dirty="0" err="1" smtClean="0"/>
              <a:t>last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theats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has to </a:t>
            </a:r>
            <a:r>
              <a:rPr lang="es-ES" baseline="0" dirty="0" err="1" smtClean="0"/>
              <a:t>face</a:t>
            </a:r>
            <a:r>
              <a:rPr lang="es-ES" baseline="0" dirty="0" smtClean="0"/>
              <a:t> are </a:t>
            </a:r>
            <a:r>
              <a:rPr lang="es-ES" baseline="0" dirty="0" err="1" smtClean="0"/>
              <a:t>two</a:t>
            </a:r>
            <a:r>
              <a:rPr lang="es-ES" baseline="0" dirty="0" smtClean="0"/>
              <a:t>: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fact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competitors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take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idea and use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their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products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making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competence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harder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possibility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understimate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difficulty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developing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some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features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result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into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delay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its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development</a:t>
            </a:r>
            <a:r>
              <a:rPr lang="es-ES" baseline="0" dirty="0" smtClean="0"/>
              <a:t>.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next</a:t>
            </a:r>
            <a:r>
              <a:rPr lang="es-ES" dirty="0" smtClean="0"/>
              <a:t> </a:t>
            </a:r>
            <a:r>
              <a:rPr lang="es-ES" dirty="0" err="1" smtClean="0"/>
              <a:t>point</a:t>
            </a:r>
            <a:r>
              <a:rPr lang="es-ES" dirty="0" smtClean="0"/>
              <a:t> </a:t>
            </a:r>
            <a:r>
              <a:rPr lang="es-ES" dirty="0" err="1" smtClean="0"/>
              <a:t>we’re</a:t>
            </a:r>
            <a:r>
              <a:rPr lang="es-ES" dirty="0" smtClean="0"/>
              <a:t> </a:t>
            </a:r>
            <a:r>
              <a:rPr lang="es-ES" dirty="0" err="1" smtClean="0"/>
              <a:t>going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talk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about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business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environment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costs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In </a:t>
            </a:r>
            <a:r>
              <a:rPr lang="es-ES" baseline="0" dirty="0" err="1"/>
              <a:t>order</a:t>
            </a:r>
            <a:r>
              <a:rPr lang="es-ES" baseline="0" dirty="0"/>
              <a:t> to </a:t>
            </a:r>
            <a:r>
              <a:rPr lang="es-ES" baseline="0" dirty="0" err="1"/>
              <a:t>know</a:t>
            </a:r>
            <a:r>
              <a:rPr lang="es-ES" baseline="0" dirty="0"/>
              <a:t>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be </a:t>
            </a:r>
            <a:r>
              <a:rPr lang="es-ES" baseline="0" dirty="0" err="1"/>
              <a:t>accepted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clients</a:t>
            </a:r>
            <a:r>
              <a:rPr lang="es-ES" baseline="0" dirty="0"/>
              <a:t> </a:t>
            </a:r>
            <a:r>
              <a:rPr lang="es-ES" baseline="0" dirty="0" err="1"/>
              <a:t>or</a:t>
            </a:r>
            <a:r>
              <a:rPr lang="es-ES" baseline="0" dirty="0"/>
              <a:t> </a:t>
            </a:r>
            <a:r>
              <a:rPr lang="es-ES" baseline="0" dirty="0" err="1"/>
              <a:t>not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made</a:t>
            </a:r>
            <a:r>
              <a:rPr lang="es-ES" baseline="0" dirty="0"/>
              <a:t> a </a:t>
            </a:r>
            <a:r>
              <a:rPr lang="es-ES" baseline="0" dirty="0" err="1"/>
              <a:t>survey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In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survey</a:t>
            </a:r>
            <a:r>
              <a:rPr lang="es-ES" baseline="0" dirty="0"/>
              <a:t> </a:t>
            </a:r>
            <a:r>
              <a:rPr lang="es-ES" baseline="0" dirty="0" err="1"/>
              <a:t>participated</a:t>
            </a:r>
            <a:r>
              <a:rPr lang="es-ES" baseline="0" dirty="0"/>
              <a:t> 88 </a:t>
            </a:r>
            <a:r>
              <a:rPr lang="es-ES" baseline="0" dirty="0" err="1"/>
              <a:t>people</a:t>
            </a:r>
            <a:r>
              <a:rPr lang="es-ES" baseline="0" dirty="0"/>
              <a:t>,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70% </a:t>
            </a:r>
            <a:r>
              <a:rPr lang="es-ES" baseline="0" dirty="0" err="1"/>
              <a:t>were</a:t>
            </a:r>
            <a:r>
              <a:rPr lang="es-ES" baseline="0" dirty="0"/>
              <a:t> </a:t>
            </a:r>
            <a:r>
              <a:rPr lang="es-ES" baseline="0" dirty="0" err="1"/>
              <a:t>related</a:t>
            </a:r>
            <a:r>
              <a:rPr lang="es-ES" baseline="0" dirty="0"/>
              <a:t> to </a:t>
            </a:r>
            <a:r>
              <a:rPr lang="es-ES" baseline="0" dirty="0" err="1"/>
              <a:t>teaching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were</a:t>
            </a:r>
            <a:r>
              <a:rPr lang="es-ES" baseline="0" dirty="0"/>
              <a:t> </a:t>
            </a:r>
            <a:r>
              <a:rPr lang="es-ES" baseline="0" dirty="0" err="1"/>
              <a:t>asked</a:t>
            </a:r>
            <a:r>
              <a:rPr lang="es-ES" baseline="0" dirty="0"/>
              <a:t>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thought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be </a:t>
            </a:r>
            <a:r>
              <a:rPr lang="es-ES" baseline="0" dirty="0" err="1" smtClean="0"/>
              <a:t>useful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tool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supporting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teachers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their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lessons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Almost</a:t>
            </a:r>
            <a:r>
              <a:rPr lang="es-ES" baseline="0" dirty="0" smtClean="0"/>
              <a:t> </a:t>
            </a:r>
            <a:r>
              <a:rPr lang="es-ES" baseline="0" dirty="0" err="1"/>
              <a:t>everyone</a:t>
            </a:r>
            <a:r>
              <a:rPr lang="es-ES" baseline="0" dirty="0"/>
              <a:t> </a:t>
            </a:r>
            <a:r>
              <a:rPr lang="es-ES" baseline="0" dirty="0" err="1"/>
              <a:t>answered</a:t>
            </a:r>
            <a:r>
              <a:rPr lang="es-ES" baseline="0" dirty="0"/>
              <a:t>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thought</a:t>
            </a:r>
            <a:r>
              <a:rPr lang="es-ES" baseline="0" dirty="0"/>
              <a:t> so.</a:t>
            </a: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Then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asked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if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use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tool</a:t>
            </a:r>
            <a:r>
              <a:rPr lang="es-ES" baseline="0" dirty="0" smtClean="0"/>
              <a:t> at </a:t>
            </a:r>
            <a:r>
              <a:rPr lang="es-ES" baseline="0" dirty="0" err="1" smtClean="0"/>
              <a:t>schools</a:t>
            </a:r>
            <a:r>
              <a:rPr lang="es-ES" baseline="0" dirty="0" smtClean="0"/>
              <a:t>. </a:t>
            </a:r>
            <a:r>
              <a:rPr lang="es-ES" baseline="0" dirty="0" err="1"/>
              <a:t>M</a:t>
            </a:r>
            <a:r>
              <a:rPr lang="es-ES" baseline="0" dirty="0" err="1" smtClean="0"/>
              <a:t>any</a:t>
            </a:r>
            <a:r>
              <a:rPr lang="es-ES" baseline="0" dirty="0" smtClean="0"/>
              <a:t> </a:t>
            </a:r>
            <a:r>
              <a:rPr lang="es-ES" baseline="0" dirty="0"/>
              <a:t>of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 </a:t>
            </a:r>
            <a:r>
              <a:rPr lang="es-ES" baseline="0" dirty="0" err="1"/>
              <a:t>answered</a:t>
            </a:r>
            <a:r>
              <a:rPr lang="es-ES" baseline="0" dirty="0"/>
              <a:t> </a:t>
            </a:r>
            <a:r>
              <a:rPr lang="es-ES" baseline="0" dirty="0" err="1"/>
              <a:t>again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use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tool</a:t>
            </a:r>
            <a:r>
              <a:rPr lang="es-ES" baseline="0" dirty="0"/>
              <a:t>, </a:t>
            </a:r>
            <a:r>
              <a:rPr lang="es-ES" baseline="0" dirty="0" err="1"/>
              <a:t>but</a:t>
            </a:r>
            <a:r>
              <a:rPr lang="es-ES" baseline="0" dirty="0"/>
              <a:t> in case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was</a:t>
            </a:r>
            <a:r>
              <a:rPr lang="es-ES" baseline="0" dirty="0"/>
              <a:t> </a:t>
            </a:r>
            <a:r>
              <a:rPr lang="es-ES" baseline="0" dirty="0" err="1"/>
              <a:t>too</a:t>
            </a:r>
            <a:r>
              <a:rPr lang="es-ES" baseline="0" dirty="0"/>
              <a:t> </a:t>
            </a:r>
            <a:r>
              <a:rPr lang="es-ES" baseline="0" dirty="0" err="1"/>
              <a:t>complex</a:t>
            </a:r>
            <a:r>
              <a:rPr lang="es-ES" baseline="0" dirty="0"/>
              <a:t>,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prefer</a:t>
            </a:r>
            <a:r>
              <a:rPr lang="es-ES" baseline="0" dirty="0"/>
              <a:t> </a:t>
            </a:r>
            <a:r>
              <a:rPr lang="es-ES" baseline="0" dirty="0" err="1"/>
              <a:t>doing</a:t>
            </a:r>
            <a:r>
              <a:rPr lang="es-ES" baseline="0" dirty="0"/>
              <a:t> so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help</a:t>
            </a:r>
            <a:r>
              <a:rPr lang="es-ES" baseline="0" dirty="0"/>
              <a:t> of </a:t>
            </a:r>
            <a:r>
              <a:rPr lang="es-ES" baseline="0" dirty="0" err="1"/>
              <a:t>manuals</a:t>
            </a:r>
            <a:r>
              <a:rPr lang="es-ES" baseline="0" dirty="0"/>
              <a:t> </a:t>
            </a:r>
            <a:r>
              <a:rPr lang="es-ES" baseline="0" dirty="0" err="1"/>
              <a:t>or</a:t>
            </a:r>
            <a:r>
              <a:rPr lang="es-ES" baseline="0" dirty="0"/>
              <a:t>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helping</a:t>
            </a:r>
            <a:r>
              <a:rPr lang="es-ES" baseline="0" dirty="0"/>
              <a:t> </a:t>
            </a:r>
            <a:r>
              <a:rPr lang="es-ES" baseline="0" dirty="0" err="1"/>
              <a:t>tools</a:t>
            </a:r>
            <a:r>
              <a:rPr lang="es-ES" baseline="0" dirty="0"/>
              <a:t>. As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know</a:t>
            </a:r>
            <a:r>
              <a:rPr lang="es-ES" baseline="0" dirty="0"/>
              <a:t>,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wouldn’t</a:t>
            </a:r>
            <a:r>
              <a:rPr lang="es-ES" baseline="0" dirty="0"/>
              <a:t> be </a:t>
            </a:r>
            <a:r>
              <a:rPr lang="es-ES" baseline="0" dirty="0" err="1"/>
              <a:t>necessary</a:t>
            </a:r>
            <a:r>
              <a:rPr lang="es-ES" baseline="0" dirty="0"/>
              <a:t> at </a:t>
            </a:r>
            <a:r>
              <a:rPr lang="es-ES" baseline="0" dirty="0" err="1"/>
              <a:t>first</a:t>
            </a:r>
            <a:r>
              <a:rPr lang="es-ES" baseline="0" dirty="0"/>
              <a:t>,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look at </a:t>
            </a:r>
            <a:r>
              <a:rPr lang="es-ES" baseline="0" dirty="0" err="1"/>
              <a:t>how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 </a:t>
            </a:r>
            <a:r>
              <a:rPr lang="es-ES" baseline="0" dirty="0" err="1"/>
              <a:t>works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Finally</a:t>
            </a:r>
            <a:r>
              <a:rPr lang="es-ES" baseline="0" dirty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asked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group</a:t>
            </a:r>
            <a:r>
              <a:rPr lang="es-ES" baseline="0" dirty="0" smtClean="0"/>
              <a:t> of 47 </a:t>
            </a:r>
            <a:r>
              <a:rPr lang="es-ES" baseline="0" dirty="0" err="1" smtClean="0"/>
              <a:t>programmers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if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invest</a:t>
            </a:r>
            <a:r>
              <a:rPr lang="es-ES" baseline="0" dirty="0" smtClean="0"/>
              <a:t> time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get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some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money</a:t>
            </a:r>
            <a:r>
              <a:rPr lang="es-ES" baseline="0" dirty="0" smtClean="0"/>
              <a:t> as a </a:t>
            </a:r>
            <a:r>
              <a:rPr lang="es-ES" baseline="0" dirty="0" err="1" smtClean="0"/>
              <a:t>result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Many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agreeded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Once </a:t>
            </a: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seen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acceptance</a:t>
            </a:r>
            <a:r>
              <a:rPr lang="es-ES" baseline="0" dirty="0"/>
              <a:t> of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product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next</a:t>
            </a:r>
            <a:r>
              <a:rPr lang="es-ES" baseline="0" dirty="0"/>
              <a:t> </a:t>
            </a:r>
            <a:r>
              <a:rPr lang="es-ES" baseline="0" dirty="0" err="1"/>
              <a:t>doubt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can </a:t>
            </a:r>
            <a:r>
              <a:rPr lang="es-ES" baseline="0" dirty="0" err="1"/>
              <a:t>have</a:t>
            </a:r>
            <a:r>
              <a:rPr lang="es-ES" baseline="0" dirty="0"/>
              <a:t> in </a:t>
            </a:r>
            <a:r>
              <a:rPr lang="es-ES" baseline="0" dirty="0" err="1"/>
              <a:t>mind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how</a:t>
            </a:r>
            <a:r>
              <a:rPr lang="es-ES" baseline="0" dirty="0"/>
              <a:t> </a:t>
            </a:r>
            <a:r>
              <a:rPr lang="es-ES" baseline="0" dirty="0" err="1"/>
              <a:t>much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 </a:t>
            </a:r>
            <a:r>
              <a:rPr lang="es-ES" baseline="0" dirty="0" err="1"/>
              <a:t>cost</a:t>
            </a:r>
            <a:r>
              <a:rPr lang="es-ES" baseline="0" dirty="0"/>
              <a:t> in </a:t>
            </a:r>
            <a:r>
              <a:rPr lang="es-ES" baseline="0" dirty="0" err="1"/>
              <a:t>practice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Then</a:t>
            </a:r>
            <a:r>
              <a:rPr lang="es-ES" dirty="0"/>
              <a:t>,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can </a:t>
            </a:r>
            <a:r>
              <a:rPr lang="es-ES" baseline="0" dirty="0" err="1"/>
              <a:t>see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, in </a:t>
            </a:r>
            <a:r>
              <a:rPr lang="es-ES" baseline="0" dirty="0" err="1"/>
              <a:t>the</a:t>
            </a:r>
            <a:r>
              <a:rPr lang="es-ES" baseline="0" dirty="0"/>
              <a:t> 4 </a:t>
            </a:r>
            <a:r>
              <a:rPr lang="es-ES" baseline="0" dirty="0" err="1"/>
              <a:t>months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develop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amount</a:t>
            </a:r>
            <a:r>
              <a:rPr lang="es-ES" baseline="0" dirty="0"/>
              <a:t> of </a:t>
            </a:r>
            <a:r>
              <a:rPr lang="es-ES" baseline="0" dirty="0" smtClean="0"/>
              <a:t>16000€ in </a:t>
            </a:r>
            <a:r>
              <a:rPr lang="es-ES" baseline="0" dirty="0" err="1"/>
              <a:t>direct</a:t>
            </a:r>
            <a:r>
              <a:rPr lang="es-ES" baseline="0" dirty="0"/>
              <a:t> </a:t>
            </a:r>
            <a:r>
              <a:rPr lang="es-ES" baseline="0" dirty="0" err="1"/>
              <a:t>costs</a:t>
            </a:r>
            <a:r>
              <a:rPr lang="es-ES" baseline="0" dirty="0"/>
              <a:t>,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refer</a:t>
            </a:r>
            <a:r>
              <a:rPr lang="es-ES" baseline="0" dirty="0"/>
              <a:t> to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team’s</a:t>
            </a:r>
            <a:r>
              <a:rPr lang="es-ES" baseline="0" dirty="0"/>
              <a:t> salaries.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In </a:t>
            </a:r>
            <a:r>
              <a:rPr lang="es-ES" baseline="0" dirty="0" err="1"/>
              <a:t>the</a:t>
            </a:r>
            <a:r>
              <a:rPr lang="es-ES" baseline="0" dirty="0"/>
              <a:t> case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indirect</a:t>
            </a:r>
            <a:r>
              <a:rPr lang="es-ES" baseline="0" dirty="0"/>
              <a:t> </a:t>
            </a:r>
            <a:r>
              <a:rPr lang="es-ES" baseline="0" dirty="0" err="1"/>
              <a:t>costs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4750€ 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spent</a:t>
            </a:r>
            <a:r>
              <a:rPr lang="es-ES" baseline="0" dirty="0" smtClean="0"/>
              <a:t> </a:t>
            </a:r>
            <a:r>
              <a:rPr lang="es-ES" baseline="0" dirty="0" err="1"/>
              <a:t>into</a:t>
            </a:r>
            <a:r>
              <a:rPr lang="es-ES" baseline="0" dirty="0"/>
              <a:t> </a:t>
            </a:r>
            <a:r>
              <a:rPr lang="es-ES" baseline="0" dirty="0" err="1"/>
              <a:t>co-working</a:t>
            </a:r>
            <a:r>
              <a:rPr lang="es-ES" baseline="0" dirty="0"/>
              <a:t> </a:t>
            </a:r>
            <a:r>
              <a:rPr lang="es-ES" baseline="0" dirty="0" err="1" smtClean="0"/>
              <a:t>spaces</a:t>
            </a:r>
            <a:r>
              <a:rPr lang="es-ES" baseline="0" dirty="0" smtClean="0"/>
              <a:t>, </a:t>
            </a:r>
            <a:r>
              <a:rPr lang="es-ES" baseline="0" dirty="0"/>
              <a:t>hosting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 smtClean="0"/>
              <a:t>application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amortizations</a:t>
            </a:r>
            <a:r>
              <a:rPr lang="es-ES" baseline="0" dirty="0" smtClean="0"/>
              <a:t>.</a:t>
            </a:r>
            <a:endParaRPr lang="es-ES" baseline="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Finally</a:t>
            </a:r>
            <a:r>
              <a:rPr lang="es-ES" baseline="0" dirty="0"/>
              <a:t>, </a:t>
            </a:r>
            <a:r>
              <a:rPr lang="es-ES" baseline="0" dirty="0" err="1"/>
              <a:t>about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smtClean="0"/>
              <a:t>marketing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product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spent</a:t>
            </a:r>
            <a:r>
              <a:rPr lang="es-ES" baseline="0" dirty="0" smtClean="0"/>
              <a:t> 4150€</a:t>
            </a:r>
            <a:endParaRPr lang="es-E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costs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make</a:t>
            </a:r>
            <a:r>
              <a:rPr lang="es-ES" baseline="0" dirty="0"/>
              <a:t> a total of </a:t>
            </a:r>
            <a:r>
              <a:rPr lang="es-ES" baseline="0" dirty="0" smtClean="0"/>
              <a:t>24900€. </a:t>
            </a:r>
            <a:r>
              <a:rPr lang="es-ES" baseline="0" dirty="0" err="1"/>
              <a:t>Adding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smtClean="0"/>
              <a:t>4150</a:t>
            </a:r>
            <a:r>
              <a:rPr lang="es-ES" baseline="0" dirty="0"/>
              <a:t>€ </a:t>
            </a:r>
            <a:r>
              <a:rPr lang="es-ES" baseline="0" dirty="0" err="1"/>
              <a:t>saved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risks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team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cost</a:t>
            </a:r>
            <a:r>
              <a:rPr lang="es-ES" baseline="0" dirty="0"/>
              <a:t> a total </a:t>
            </a:r>
            <a:r>
              <a:rPr lang="es-ES" baseline="0"/>
              <a:t>of </a:t>
            </a:r>
            <a:r>
              <a:rPr lang="es-ES" baseline="0" smtClean="0"/>
              <a:t>29050€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Alejandro Román, </a:t>
            </a:r>
            <a:r>
              <a:rPr lang="es-ES" dirty="0" err="1"/>
              <a:t>who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Project Manager, Álvaro Domínguez, </a:t>
            </a:r>
            <a:r>
              <a:rPr lang="es-ES" baseline="0" dirty="0" err="1"/>
              <a:t>the</a:t>
            </a:r>
            <a:r>
              <a:rPr lang="es-ES" baseline="0" dirty="0"/>
              <a:t> Business Manager…</a:t>
            </a: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moment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spent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16%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money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estimated</a:t>
            </a:r>
            <a:r>
              <a:rPr lang="es-ES" baseline="0" dirty="0" smtClean="0"/>
              <a:t> (4688€),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puts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below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money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expected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spent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during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weeks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In terms of hours, we’ve spent the 19% of the time we’ve estimated (211h), which puts us with the exact time we thought we were going to spent during these weeks.</a:t>
            </a:r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In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best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cases,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expect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spend</a:t>
            </a:r>
            <a:r>
              <a:rPr lang="es-ES" dirty="0" smtClean="0"/>
              <a:t> </a:t>
            </a:r>
            <a:r>
              <a:rPr lang="es-ES" dirty="0" err="1" smtClean="0"/>
              <a:t>half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amount</a:t>
            </a:r>
            <a:r>
              <a:rPr lang="es-ES" dirty="0" smtClean="0"/>
              <a:t> </a:t>
            </a:r>
            <a:r>
              <a:rPr lang="es-ES" dirty="0" err="1" smtClean="0"/>
              <a:t>budgeted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both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terms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hours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money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 the worst of the cases, on the other hand, we expect to spend</a:t>
            </a:r>
            <a:r>
              <a:rPr lang="en-US" baseline="0" dirty="0" smtClean="0"/>
              <a:t> twice</a:t>
            </a:r>
            <a:r>
              <a:rPr lang="en-US" dirty="0" smtClean="0"/>
              <a:t> the amount budgeted</a:t>
            </a:r>
            <a:r>
              <a:rPr lang="en-US" baseline="0" dirty="0" smtClean="0"/>
              <a:t> both in terms of hours and money.</a:t>
            </a:r>
            <a:endParaRPr 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Seen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data, </a:t>
            </a:r>
            <a:r>
              <a:rPr lang="es-ES" baseline="0" dirty="0" err="1" smtClean="0"/>
              <a:t>how</a:t>
            </a:r>
            <a:r>
              <a:rPr lang="es-ES" baseline="0" dirty="0" smtClean="0"/>
              <a:t> do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get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profit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from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recover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investment</a:t>
            </a:r>
            <a:r>
              <a:rPr lang="es-ES" baseline="0" dirty="0" smtClean="0"/>
              <a:t>?</a:t>
            </a:r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first</a:t>
            </a:r>
            <a:r>
              <a:rPr lang="es-ES" baseline="0" dirty="0"/>
              <a:t> </a:t>
            </a:r>
            <a:r>
              <a:rPr lang="es-ES" baseline="0" dirty="0" err="1"/>
              <a:t>way</a:t>
            </a:r>
            <a:r>
              <a:rPr lang="es-ES" baseline="0" dirty="0"/>
              <a:t> to do so </a:t>
            </a:r>
            <a:r>
              <a:rPr lang="es-ES" baseline="0" dirty="0" err="1"/>
              <a:t>would</a:t>
            </a:r>
            <a:r>
              <a:rPr lang="es-ES" baseline="0" dirty="0"/>
              <a:t> be </a:t>
            </a:r>
            <a:r>
              <a:rPr lang="es-ES" baseline="0" dirty="0" err="1"/>
              <a:t>selling</a:t>
            </a:r>
            <a:r>
              <a:rPr lang="es-ES" baseline="0" dirty="0"/>
              <a:t> </a:t>
            </a:r>
            <a:r>
              <a:rPr lang="es-ES" baseline="0" dirty="0" err="1"/>
              <a:t>licenses</a:t>
            </a:r>
            <a:r>
              <a:rPr lang="es-ES" baseline="0" dirty="0"/>
              <a:t> to </a:t>
            </a:r>
            <a:r>
              <a:rPr lang="es-ES" baseline="0" dirty="0" err="1"/>
              <a:t>schools</a:t>
            </a:r>
            <a:r>
              <a:rPr lang="es-ES" baseline="0" dirty="0"/>
              <a:t>. </a:t>
            </a:r>
            <a:r>
              <a:rPr lang="es-ES" baseline="0" dirty="0" err="1"/>
              <a:t>These</a:t>
            </a:r>
            <a:r>
              <a:rPr lang="es-ES" baseline="0" dirty="0"/>
              <a:t> </a:t>
            </a:r>
            <a:r>
              <a:rPr lang="es-ES" baseline="0" dirty="0" err="1"/>
              <a:t>licenses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be active </a:t>
            </a:r>
            <a:r>
              <a:rPr lang="es-ES" baseline="0" dirty="0" err="1"/>
              <a:t>for</a:t>
            </a:r>
            <a:r>
              <a:rPr lang="es-ES" baseline="0" dirty="0"/>
              <a:t> a </a:t>
            </a:r>
            <a:r>
              <a:rPr lang="es-ES" baseline="0" dirty="0" err="1"/>
              <a:t>year</a:t>
            </a:r>
            <a:r>
              <a:rPr lang="es-ES" baseline="0" dirty="0"/>
              <a:t> and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allow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schools</a:t>
            </a:r>
            <a:r>
              <a:rPr lang="es-ES" baseline="0" dirty="0"/>
              <a:t> and </a:t>
            </a:r>
            <a:r>
              <a:rPr lang="es-ES" baseline="0" dirty="0" err="1"/>
              <a:t>academies</a:t>
            </a:r>
            <a:r>
              <a:rPr lang="es-ES" baseline="0" dirty="0"/>
              <a:t> to </a:t>
            </a:r>
            <a:r>
              <a:rPr lang="es-ES" baseline="0" dirty="0" err="1"/>
              <a:t>make</a:t>
            </a:r>
            <a:r>
              <a:rPr lang="es-ES" baseline="0" dirty="0"/>
              <a:t> use of </a:t>
            </a:r>
            <a:r>
              <a:rPr lang="es-ES" baseline="0" dirty="0" err="1"/>
              <a:t>the</a:t>
            </a:r>
            <a:r>
              <a:rPr lang="es-ES" baseline="0" dirty="0"/>
              <a:t> full </a:t>
            </a:r>
            <a:r>
              <a:rPr lang="es-ES" baseline="0" dirty="0" err="1"/>
              <a:t>platform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entire</a:t>
            </a:r>
            <a:r>
              <a:rPr lang="es-ES" baseline="0" dirty="0"/>
              <a:t> </a:t>
            </a:r>
            <a:r>
              <a:rPr lang="es-ES" baseline="0" dirty="0" err="1"/>
              <a:t>academic</a:t>
            </a:r>
            <a:r>
              <a:rPr lang="es-ES" baseline="0" dirty="0"/>
              <a:t> </a:t>
            </a:r>
            <a:r>
              <a:rPr lang="es-ES" baseline="0" dirty="0" err="1"/>
              <a:t>year</a:t>
            </a:r>
            <a:r>
              <a:rPr lang="es-ES" baseline="0" dirty="0"/>
              <a:t>, </a:t>
            </a:r>
            <a:r>
              <a:rPr lang="es-ES" baseline="0" dirty="0" err="1"/>
              <a:t>renewing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each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to </a:t>
            </a:r>
            <a:r>
              <a:rPr lang="es-ES" baseline="0" dirty="0" err="1"/>
              <a:t>keep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services</a:t>
            </a:r>
            <a:r>
              <a:rPr lang="es-ES" baseline="0" dirty="0"/>
              <a:t>. </a:t>
            </a:r>
            <a:r>
              <a:rPr lang="es-ES" baseline="0" dirty="0" err="1"/>
              <a:t>Also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license</a:t>
            </a:r>
            <a:r>
              <a:rPr lang="es-ES" baseline="0" dirty="0"/>
              <a:t>, </a:t>
            </a:r>
            <a:r>
              <a:rPr lang="es-ES" baseline="0" dirty="0" err="1"/>
              <a:t>schools</a:t>
            </a:r>
            <a:r>
              <a:rPr lang="es-ES" baseline="0" dirty="0"/>
              <a:t> and </a:t>
            </a:r>
            <a:r>
              <a:rPr lang="es-ES" baseline="0" dirty="0" err="1"/>
              <a:t>academies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</a:t>
            </a:r>
            <a:r>
              <a:rPr lang="es-ES" baseline="0" dirty="0" err="1"/>
              <a:t>access</a:t>
            </a:r>
            <a:r>
              <a:rPr lang="es-ES" baseline="0" dirty="0"/>
              <a:t> to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amount</a:t>
            </a:r>
            <a:r>
              <a:rPr lang="es-ES" baseline="0" dirty="0"/>
              <a:t> of </a:t>
            </a:r>
            <a:r>
              <a:rPr lang="es-ES" baseline="0" dirty="0" err="1"/>
              <a:t>starting</a:t>
            </a:r>
            <a:r>
              <a:rPr lang="es-ES" baseline="0" dirty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can be </a:t>
            </a:r>
            <a:r>
              <a:rPr lang="es-ES" baseline="0" dirty="0" err="1" smtClean="0"/>
              <a:t>increased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buying</a:t>
            </a:r>
            <a:r>
              <a:rPr lang="es-ES" baseline="0" dirty="0" smtClean="0"/>
              <a:t> more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Then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can </a:t>
            </a:r>
            <a:r>
              <a:rPr lang="es-ES" baseline="0" dirty="0" err="1"/>
              <a:t>order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 </a:t>
            </a:r>
            <a:r>
              <a:rPr lang="es-ES" baseline="0" dirty="0" err="1"/>
              <a:t>different</a:t>
            </a:r>
            <a:r>
              <a:rPr lang="es-ES" baseline="0" dirty="0"/>
              <a:t> </a:t>
            </a:r>
            <a:r>
              <a:rPr lang="es-ES" baseline="0" dirty="0" err="1"/>
              <a:t>kinds</a:t>
            </a:r>
            <a:r>
              <a:rPr lang="es-ES" baseline="0" dirty="0"/>
              <a:t> of </a:t>
            </a:r>
            <a:r>
              <a:rPr lang="es-ES" baseline="0" dirty="0" err="1"/>
              <a:t>licenses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offer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amount</a:t>
            </a:r>
            <a:r>
              <a:rPr lang="es-ES" baseline="0" dirty="0"/>
              <a:t> of </a:t>
            </a:r>
            <a:r>
              <a:rPr lang="es-ES" baseline="0" dirty="0" err="1"/>
              <a:t>users</a:t>
            </a:r>
            <a:r>
              <a:rPr lang="es-ES" baseline="0" dirty="0"/>
              <a:t> </a:t>
            </a:r>
            <a:r>
              <a:rPr lang="es-ES" baseline="0" dirty="0" err="1"/>
              <a:t>allowed</a:t>
            </a:r>
            <a:r>
              <a:rPr lang="es-ES" baseline="0" dirty="0"/>
              <a:t> to </a:t>
            </a:r>
            <a:r>
              <a:rPr lang="es-ES" baseline="0" dirty="0" err="1"/>
              <a:t>register</a:t>
            </a:r>
            <a:r>
              <a:rPr lang="es-ES" baseline="0" dirty="0"/>
              <a:t>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number</a:t>
            </a:r>
            <a:r>
              <a:rPr lang="es-ES" baseline="0" dirty="0"/>
              <a:t> of </a:t>
            </a:r>
            <a:r>
              <a:rPr lang="es-ES" baseline="0" dirty="0" err="1"/>
              <a:t>starting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client</a:t>
            </a:r>
            <a:r>
              <a:rPr lang="es-ES" baseline="0" dirty="0"/>
              <a:t> </a:t>
            </a:r>
            <a:r>
              <a:rPr lang="es-ES" baseline="0" dirty="0" err="1"/>
              <a:t>could</a:t>
            </a:r>
            <a:r>
              <a:rPr lang="es-ES" baseline="0" dirty="0"/>
              <a:t> </a:t>
            </a:r>
            <a:r>
              <a:rPr lang="es-ES" baseline="0" dirty="0" err="1"/>
              <a:t>access</a:t>
            </a:r>
            <a:r>
              <a:rPr lang="es-ES" baseline="0" dirty="0"/>
              <a:t> at </a:t>
            </a:r>
            <a:r>
              <a:rPr lang="es-ES" baseline="0" dirty="0" err="1"/>
              <a:t>first</a:t>
            </a:r>
            <a:r>
              <a:rPr lang="es-ES" baseline="0" dirty="0"/>
              <a:t>.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lead </a:t>
            </a:r>
            <a:r>
              <a:rPr lang="es-ES" baseline="0" dirty="0" err="1"/>
              <a:t>us</a:t>
            </a:r>
            <a:r>
              <a:rPr lang="es-ES" baseline="0" dirty="0"/>
              <a:t> to </a:t>
            </a:r>
            <a:r>
              <a:rPr lang="es-ES" baseline="0" dirty="0" err="1"/>
              <a:t>these</a:t>
            </a:r>
            <a:r>
              <a:rPr lang="es-ES" baseline="0" dirty="0"/>
              <a:t> standard </a:t>
            </a:r>
            <a:r>
              <a:rPr lang="es-ES" baseline="0" dirty="0" err="1"/>
              <a:t>sizes</a:t>
            </a:r>
            <a:r>
              <a:rPr lang="es-ES" baseline="0" dirty="0"/>
              <a:t> of </a:t>
            </a:r>
            <a:r>
              <a:rPr lang="es-ES" baseline="0" dirty="0" err="1"/>
              <a:t>licenses</a:t>
            </a:r>
            <a:r>
              <a:rPr lang="es-ES" baseline="0" dirty="0"/>
              <a:t>,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associated</a:t>
            </a:r>
            <a:r>
              <a:rPr lang="es-ES" baseline="0" dirty="0"/>
              <a:t> </a:t>
            </a:r>
            <a:r>
              <a:rPr lang="es-ES" baseline="0" dirty="0" err="1"/>
              <a:t>price</a:t>
            </a:r>
            <a:r>
              <a:rPr lang="es-ES" baseline="0" dirty="0"/>
              <a:t>. </a:t>
            </a:r>
            <a:r>
              <a:rPr lang="es-ES" baseline="0" dirty="0" err="1"/>
              <a:t>Also</a:t>
            </a:r>
            <a:r>
              <a:rPr lang="es-ES" baseline="0" dirty="0"/>
              <a:t>, in case of </a:t>
            </a:r>
            <a:r>
              <a:rPr lang="es-ES" baseline="0" dirty="0" err="1"/>
              <a:t>not</a:t>
            </a:r>
            <a:r>
              <a:rPr lang="es-ES" baseline="0" dirty="0"/>
              <a:t> </a:t>
            </a:r>
            <a:r>
              <a:rPr lang="es-ES" baseline="0" dirty="0" err="1"/>
              <a:t>finding</a:t>
            </a:r>
            <a:r>
              <a:rPr lang="es-ES" baseline="0" dirty="0"/>
              <a:t> a </a:t>
            </a:r>
            <a:r>
              <a:rPr lang="es-ES" baseline="0" dirty="0" err="1"/>
              <a:t>suitable</a:t>
            </a:r>
            <a:r>
              <a:rPr lang="es-ES" baseline="0" dirty="0"/>
              <a:t> </a:t>
            </a:r>
            <a:r>
              <a:rPr lang="es-ES" baseline="0" dirty="0" err="1"/>
              <a:t>size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him</a:t>
            </a:r>
            <a:r>
              <a:rPr lang="es-ES" baseline="0" dirty="0"/>
              <a:t>/</a:t>
            </a:r>
            <a:r>
              <a:rPr lang="es-ES" baseline="0" dirty="0" err="1"/>
              <a:t>her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client</a:t>
            </a:r>
            <a:r>
              <a:rPr lang="es-ES" baseline="0" dirty="0"/>
              <a:t> can </a:t>
            </a:r>
            <a:r>
              <a:rPr lang="es-ES" baseline="0" dirty="0" err="1"/>
              <a:t>always</a:t>
            </a:r>
            <a:r>
              <a:rPr lang="es-ES" baseline="0" dirty="0"/>
              <a:t> </a:t>
            </a:r>
            <a:r>
              <a:rPr lang="es-ES" baseline="0" dirty="0" err="1"/>
              <a:t>contact</a:t>
            </a:r>
            <a:r>
              <a:rPr lang="es-ES" baseline="0" dirty="0"/>
              <a:t> </a:t>
            </a:r>
            <a:r>
              <a:rPr lang="es-ES" baseline="0" dirty="0" err="1"/>
              <a:t>us</a:t>
            </a:r>
            <a:r>
              <a:rPr lang="es-ES" baseline="0" dirty="0"/>
              <a:t> in </a:t>
            </a:r>
            <a:r>
              <a:rPr lang="es-ES" baseline="0" dirty="0" err="1"/>
              <a:t>order</a:t>
            </a:r>
            <a:r>
              <a:rPr lang="es-ES" baseline="0" dirty="0"/>
              <a:t> to </a:t>
            </a:r>
            <a:r>
              <a:rPr lang="es-ES" baseline="0" dirty="0" err="1"/>
              <a:t>negotiate</a:t>
            </a:r>
            <a:r>
              <a:rPr lang="es-ES" baseline="0" dirty="0"/>
              <a:t> </a:t>
            </a:r>
            <a:r>
              <a:rPr lang="es-ES" baseline="0" dirty="0" smtClean="0"/>
              <a:t>a </a:t>
            </a:r>
            <a:r>
              <a:rPr lang="es-ES" baseline="0" dirty="0" err="1" smtClean="0"/>
              <a:t>suitable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size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price</a:t>
            </a:r>
            <a:r>
              <a:rPr lang="es-ES" baseline="0" dirty="0" smtClean="0"/>
              <a:t> </a:t>
            </a:r>
            <a:r>
              <a:rPr lang="es-ES" baseline="0" dirty="0"/>
              <a:t>of </a:t>
            </a:r>
            <a:r>
              <a:rPr lang="es-ES" baseline="0" dirty="0" err="1" smtClean="0"/>
              <a:t>license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both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us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second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way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having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profit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selling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Interactive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buying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price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payed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schools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academies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order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increase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amount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access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. </a:t>
            </a:r>
            <a:endParaRPr lang="es-E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From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price</a:t>
            </a:r>
            <a:r>
              <a:rPr lang="es-ES" baseline="0" dirty="0" smtClean="0"/>
              <a:t>, a </a:t>
            </a:r>
            <a:r>
              <a:rPr lang="es-ES" baseline="0" dirty="0" err="1" smtClean="0"/>
              <a:t>percentage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goes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programmer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acting</a:t>
            </a:r>
            <a:r>
              <a:rPr lang="es-ES" baseline="0" dirty="0" smtClean="0"/>
              <a:t> as a </a:t>
            </a:r>
            <a:r>
              <a:rPr lang="es-ES" baseline="0" dirty="0" err="1" smtClean="0"/>
              <a:t>motivation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possible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content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creators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another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percentage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kept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As a</a:t>
            </a:r>
            <a:r>
              <a:rPr lang="es-ES" baseline="0" dirty="0" smtClean="0"/>
              <a:t> </a:t>
            </a:r>
            <a:r>
              <a:rPr lang="es-ES" dirty="0" err="1" smtClean="0"/>
              <a:t>clarification</a:t>
            </a:r>
            <a:r>
              <a:rPr lang="es-ES" dirty="0" smtClean="0"/>
              <a:t>, </a:t>
            </a:r>
            <a:r>
              <a:rPr lang="es-ES" dirty="0" err="1" smtClean="0"/>
              <a:t>all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previous</a:t>
            </a:r>
            <a:r>
              <a:rPr lang="es-ES" dirty="0" smtClean="0"/>
              <a:t> </a:t>
            </a:r>
            <a:r>
              <a:rPr lang="es-ES" dirty="0" err="1" smtClean="0"/>
              <a:t>transactions</a:t>
            </a:r>
            <a:r>
              <a:rPr lang="es-ES" dirty="0" smtClean="0"/>
              <a:t> </a:t>
            </a:r>
            <a:r>
              <a:rPr lang="es-ES" dirty="0" err="1" smtClean="0"/>
              <a:t>mentioned</a:t>
            </a:r>
            <a:r>
              <a:rPr lang="es-ES" dirty="0" smtClean="0"/>
              <a:t> are </a:t>
            </a:r>
            <a:r>
              <a:rPr lang="es-ES" dirty="0" err="1" smtClean="0"/>
              <a:t>made</a:t>
            </a:r>
            <a:r>
              <a:rPr lang="es-ES" dirty="0" smtClean="0"/>
              <a:t> </a:t>
            </a:r>
            <a:r>
              <a:rPr lang="es-ES" dirty="0" err="1" smtClean="0"/>
              <a:t>through</a:t>
            </a:r>
            <a:r>
              <a:rPr lang="es-ES" dirty="0" smtClean="0"/>
              <a:t> PayPal,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whose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features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will</a:t>
            </a:r>
            <a:r>
              <a:rPr lang="es-ES" baseline="0" dirty="0" smtClean="0"/>
              <a:t> be </a:t>
            </a:r>
            <a:r>
              <a:rPr lang="es-ES" baseline="0" dirty="0" err="1" smtClean="0"/>
              <a:t>integrated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And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software </a:t>
            </a:r>
            <a:r>
              <a:rPr lang="es-ES" baseline="0" dirty="0" err="1"/>
              <a:t>Engineers</a:t>
            </a:r>
            <a:r>
              <a:rPr lang="es-ES" baseline="0" dirty="0"/>
              <a:t>: Andrés Fernández, Alejandro Garrido…</a:t>
            </a: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 smtClean="0"/>
              <a:t>Finally</a:t>
            </a:r>
            <a:r>
              <a:rPr lang="es-ES" dirty="0" smtClean="0"/>
              <a:t>,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talk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about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work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methodology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going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follow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As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know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we’ll</a:t>
            </a:r>
            <a:r>
              <a:rPr lang="es-ES" baseline="0" dirty="0" smtClean="0"/>
              <a:t> use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subject</a:t>
            </a:r>
            <a:r>
              <a:rPr lang="es-ES" baseline="0" dirty="0" smtClean="0"/>
              <a:t> SCRUM as a </a:t>
            </a:r>
            <a:r>
              <a:rPr lang="es-ES" baseline="0" dirty="0" err="1" smtClean="0"/>
              <a:t>methodology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developing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3 </a:t>
            </a:r>
            <a:r>
              <a:rPr lang="es-ES" baseline="0" dirty="0" err="1" smtClean="0"/>
              <a:t>sprints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do so. </a:t>
            </a:r>
            <a:r>
              <a:rPr lang="es-ES" baseline="0" dirty="0" err="1"/>
              <a:t>T</a:t>
            </a:r>
            <a:r>
              <a:rPr lang="es-ES" baseline="0" dirty="0" err="1" smtClean="0"/>
              <a:t>he</a:t>
            </a:r>
            <a:r>
              <a:rPr lang="es-ES" baseline="0" dirty="0" smtClean="0"/>
              <a:t> </a:t>
            </a:r>
            <a:r>
              <a:rPr lang="es-ES" baseline="0" dirty="0" err="1"/>
              <a:t>first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</a:t>
            </a:r>
            <a:r>
              <a:rPr lang="es-ES" baseline="0" dirty="0" err="1"/>
              <a:t>focus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developing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main</a:t>
            </a:r>
            <a:r>
              <a:rPr lang="es-ES" baseline="0" dirty="0"/>
              <a:t> CRUD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,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first</a:t>
            </a:r>
            <a:r>
              <a:rPr lang="es-ES" baseline="0" dirty="0"/>
              <a:t> </a:t>
            </a:r>
            <a:r>
              <a:rPr lang="es-ES" baseline="0" dirty="0" err="1"/>
              <a:t>iteration</a:t>
            </a:r>
            <a:r>
              <a:rPr lang="es-ES" baseline="0" dirty="0"/>
              <a:t> </a:t>
            </a:r>
            <a:r>
              <a:rPr lang="es-ES" baseline="0" dirty="0" err="1"/>
              <a:t>over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’ </a:t>
            </a:r>
            <a:r>
              <a:rPr lang="es-ES" baseline="0" dirty="0" err="1"/>
              <a:t>system</a:t>
            </a:r>
            <a:r>
              <a:rPr lang="es-ES" baseline="0" dirty="0"/>
              <a:t>, </a:t>
            </a:r>
            <a:r>
              <a:rPr lang="es-ES" baseline="0" dirty="0" err="1"/>
              <a:t>whose</a:t>
            </a:r>
            <a:r>
              <a:rPr lang="es-ES" baseline="0" dirty="0"/>
              <a:t> </a:t>
            </a:r>
            <a:r>
              <a:rPr lang="es-ES" baseline="0" dirty="0" err="1"/>
              <a:t>objective</a:t>
            </a:r>
            <a:r>
              <a:rPr lang="es-ES" baseline="0" dirty="0"/>
              <a:t> in </a:t>
            </a:r>
            <a:r>
              <a:rPr lang="es-ES" baseline="0" dirty="0" err="1"/>
              <a:t>this</a:t>
            </a:r>
            <a:r>
              <a:rPr lang="es-ES" baseline="0" dirty="0"/>
              <a:t> sprint </a:t>
            </a:r>
            <a:r>
              <a:rPr lang="es-ES" baseline="0" dirty="0" err="1"/>
              <a:t>will</a:t>
            </a:r>
            <a:r>
              <a:rPr lang="es-ES" baseline="0" dirty="0"/>
              <a:t> be </a:t>
            </a:r>
            <a:r>
              <a:rPr lang="es-ES" baseline="0" dirty="0" err="1"/>
              <a:t>creating</a:t>
            </a:r>
            <a:r>
              <a:rPr lang="es-ES" baseline="0" dirty="0"/>
              <a:t> and </a:t>
            </a:r>
            <a:r>
              <a:rPr lang="es-ES" baseline="0" dirty="0" err="1"/>
              <a:t>doing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, </a:t>
            </a: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not</a:t>
            </a:r>
            <a:r>
              <a:rPr lang="es-ES" baseline="0" dirty="0"/>
              <a:t> </a:t>
            </a:r>
            <a:r>
              <a:rPr lang="es-ES" baseline="0" dirty="0" err="1"/>
              <a:t>saving</a:t>
            </a:r>
            <a:r>
              <a:rPr lang="es-ES" baseline="0" dirty="0"/>
              <a:t> </a:t>
            </a:r>
            <a:r>
              <a:rPr lang="es-ES" baseline="0" dirty="0" err="1"/>
              <a:t>them</a:t>
            </a:r>
            <a:r>
              <a:rPr lang="es-ES" baseline="0" dirty="0"/>
              <a:t>. As a </a:t>
            </a:r>
            <a:r>
              <a:rPr lang="es-ES" baseline="0" dirty="0" err="1"/>
              <a:t>result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a </a:t>
            </a:r>
            <a:r>
              <a:rPr lang="es-ES" baseline="0" dirty="0" err="1"/>
              <a:t>basic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 in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can </a:t>
            </a:r>
            <a:r>
              <a:rPr lang="es-ES" baseline="0" dirty="0" err="1"/>
              <a:t>create</a:t>
            </a:r>
            <a:r>
              <a:rPr lang="es-ES" baseline="0" dirty="0"/>
              <a:t> and </a:t>
            </a:r>
            <a:r>
              <a:rPr lang="es-ES" baseline="0" dirty="0" err="1"/>
              <a:t>manage</a:t>
            </a:r>
            <a:r>
              <a:rPr lang="es-ES" baseline="0" dirty="0"/>
              <a:t> </a:t>
            </a:r>
            <a:r>
              <a:rPr lang="es-ES" baseline="0" dirty="0" err="1"/>
              <a:t>schools</a:t>
            </a:r>
            <a:r>
              <a:rPr lang="es-ES" baseline="0" dirty="0"/>
              <a:t> and </a:t>
            </a:r>
            <a:r>
              <a:rPr lang="es-ES" baseline="0" dirty="0" err="1"/>
              <a:t>subjects</a:t>
            </a:r>
            <a:r>
              <a:rPr lang="es-ES" baseline="0" dirty="0"/>
              <a:t> as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administrator</a:t>
            </a:r>
            <a:r>
              <a:rPr lang="es-ES" baseline="0" dirty="0"/>
              <a:t>, </a:t>
            </a:r>
            <a:r>
              <a:rPr lang="es-ES" baseline="0" dirty="0" err="1"/>
              <a:t>create</a:t>
            </a:r>
            <a:r>
              <a:rPr lang="es-ES" baseline="0" dirty="0"/>
              <a:t> </a:t>
            </a:r>
            <a:r>
              <a:rPr lang="es-ES" baseline="0" dirty="0" err="1"/>
              <a:t>users</a:t>
            </a:r>
            <a:r>
              <a:rPr lang="es-ES" baseline="0" dirty="0"/>
              <a:t> (</a:t>
            </a:r>
            <a:r>
              <a:rPr lang="es-ES" baseline="0" dirty="0" err="1"/>
              <a:t>teachers</a:t>
            </a:r>
            <a:r>
              <a:rPr lang="es-ES" baseline="0" dirty="0"/>
              <a:t> and </a:t>
            </a:r>
            <a:r>
              <a:rPr lang="es-ES" baseline="0" dirty="0" err="1"/>
              <a:t>students</a:t>
            </a:r>
            <a:r>
              <a:rPr lang="es-ES" baseline="0" dirty="0"/>
              <a:t>) and </a:t>
            </a:r>
            <a:r>
              <a:rPr lang="es-ES" baseline="0" dirty="0" err="1"/>
              <a:t>select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want</a:t>
            </a:r>
            <a:r>
              <a:rPr lang="es-ES" baseline="0" dirty="0"/>
              <a:t> in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license</a:t>
            </a:r>
            <a:r>
              <a:rPr lang="es-ES" baseline="0" dirty="0"/>
              <a:t> as a </a:t>
            </a:r>
            <a:r>
              <a:rPr lang="es-ES" baseline="0" dirty="0" err="1"/>
              <a:t>school</a:t>
            </a:r>
            <a:r>
              <a:rPr lang="es-ES" baseline="0" dirty="0"/>
              <a:t>, </a:t>
            </a:r>
            <a:r>
              <a:rPr lang="es-ES" baseline="0" dirty="0" err="1"/>
              <a:t>create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as a </a:t>
            </a:r>
            <a:r>
              <a:rPr lang="es-ES" baseline="0" dirty="0" err="1"/>
              <a:t>programmer</a:t>
            </a:r>
            <a:r>
              <a:rPr lang="es-ES" baseline="0" dirty="0"/>
              <a:t>, do </a:t>
            </a:r>
            <a:r>
              <a:rPr lang="es-ES" baseline="0" dirty="0" err="1"/>
              <a:t>exercises</a:t>
            </a:r>
            <a:r>
              <a:rPr lang="es-ES" baseline="0" dirty="0"/>
              <a:t> as a </a:t>
            </a:r>
            <a:r>
              <a:rPr lang="es-ES" baseline="0" dirty="0" err="1"/>
              <a:t>student</a:t>
            </a:r>
            <a:r>
              <a:rPr lang="es-ES" baseline="0" dirty="0"/>
              <a:t>, and </a:t>
            </a:r>
            <a:r>
              <a:rPr lang="es-ES" baseline="0" dirty="0" err="1"/>
              <a:t>have</a:t>
            </a:r>
            <a:r>
              <a:rPr lang="es-ES" baseline="0" dirty="0"/>
              <a:t> a </a:t>
            </a:r>
            <a:r>
              <a:rPr lang="es-ES" baseline="0" dirty="0" err="1"/>
              <a:t>group</a:t>
            </a:r>
            <a:r>
              <a:rPr lang="es-ES" baseline="0" dirty="0"/>
              <a:t> of </a:t>
            </a:r>
            <a:r>
              <a:rPr lang="es-ES" baseline="0" dirty="0" err="1"/>
              <a:t>initial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ready</a:t>
            </a:r>
            <a:r>
              <a:rPr lang="es-ES" baseline="0" dirty="0"/>
              <a:t> to </a:t>
            </a:r>
            <a:r>
              <a:rPr lang="es-ES" baseline="0" dirty="0" err="1"/>
              <a:t>persist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So,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next</a:t>
            </a:r>
            <a:r>
              <a:rPr lang="es-ES" baseline="0" dirty="0"/>
              <a:t> </a:t>
            </a:r>
            <a:r>
              <a:rPr lang="es-ES" baseline="0" dirty="0" err="1"/>
              <a:t>sprints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be </a:t>
            </a:r>
            <a:r>
              <a:rPr lang="es-ES" baseline="0" dirty="0" err="1"/>
              <a:t>focused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saving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, </a:t>
            </a:r>
            <a:r>
              <a:rPr lang="es-ES" baseline="0" dirty="0" err="1"/>
              <a:t>promoting</a:t>
            </a:r>
            <a:r>
              <a:rPr lang="es-ES" baseline="0" dirty="0"/>
              <a:t> </a:t>
            </a:r>
            <a:r>
              <a:rPr lang="es-ES" baseline="0" dirty="0" err="1"/>
              <a:t>them</a:t>
            </a:r>
            <a:r>
              <a:rPr lang="es-ES" baseline="0" dirty="0"/>
              <a:t>, </a:t>
            </a:r>
            <a:r>
              <a:rPr lang="es-ES" baseline="0" dirty="0" err="1"/>
              <a:t>doing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document</a:t>
            </a:r>
            <a:r>
              <a:rPr lang="es-ES" baseline="0" dirty="0"/>
              <a:t> </a:t>
            </a:r>
            <a:r>
              <a:rPr lang="es-ES" baseline="0" dirty="0" err="1"/>
              <a:t>management</a:t>
            </a:r>
            <a:r>
              <a:rPr lang="es-ES" baseline="0" dirty="0"/>
              <a:t> </a:t>
            </a:r>
            <a:r>
              <a:rPr lang="es-ES" baseline="0" dirty="0" err="1"/>
              <a:t>section</a:t>
            </a:r>
            <a:r>
              <a:rPr lang="es-ES" baseline="0" dirty="0"/>
              <a:t>, </a:t>
            </a:r>
            <a:r>
              <a:rPr lang="es-ES" baseline="0" dirty="0" err="1"/>
              <a:t>managing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transactions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, </a:t>
            </a:r>
            <a:r>
              <a:rPr lang="es-ES" baseline="0" dirty="0" err="1"/>
              <a:t>fixing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feedback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get</a:t>
            </a:r>
            <a:r>
              <a:rPr lang="es-ES" baseline="0" dirty="0"/>
              <a:t>, and </a:t>
            </a:r>
            <a:r>
              <a:rPr lang="es-ES" baseline="0" dirty="0" err="1"/>
              <a:t>developing</a:t>
            </a:r>
            <a:r>
              <a:rPr lang="es-ES" baseline="0" dirty="0"/>
              <a:t> </a:t>
            </a:r>
            <a:r>
              <a:rPr lang="es-ES" baseline="0" dirty="0" err="1"/>
              <a:t>filters</a:t>
            </a:r>
            <a:r>
              <a:rPr lang="es-ES" baseline="0" dirty="0"/>
              <a:t> and </a:t>
            </a:r>
            <a:r>
              <a:rPr lang="es-ES" baseline="0" dirty="0" err="1"/>
              <a:t>searching</a:t>
            </a:r>
            <a:r>
              <a:rPr lang="es-ES" baseline="0" dirty="0"/>
              <a:t> </a:t>
            </a:r>
            <a:r>
              <a:rPr lang="es-ES" baseline="0" dirty="0" err="1"/>
              <a:t>ways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’ </a:t>
            </a:r>
            <a:r>
              <a:rPr lang="es-ES" baseline="0" dirty="0" err="1"/>
              <a:t>list</a:t>
            </a:r>
            <a:endParaRPr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About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technologies</a:t>
            </a:r>
            <a:r>
              <a:rPr lang="es-ES" baseline="0" dirty="0"/>
              <a:t> </a:t>
            </a:r>
            <a:r>
              <a:rPr lang="es-ES" baseline="0" dirty="0" err="1"/>
              <a:t>we’re</a:t>
            </a:r>
            <a:r>
              <a:rPr lang="es-ES" baseline="0" dirty="0"/>
              <a:t> </a:t>
            </a:r>
            <a:r>
              <a:rPr lang="es-ES" baseline="0" dirty="0" err="1"/>
              <a:t>going</a:t>
            </a:r>
            <a:r>
              <a:rPr lang="es-ES" baseline="0" dirty="0"/>
              <a:t> to use, </a:t>
            </a:r>
            <a:r>
              <a:rPr lang="es-ES" baseline="0" dirty="0" err="1"/>
              <a:t>related</a:t>
            </a:r>
            <a:r>
              <a:rPr lang="es-ES" baseline="0" dirty="0"/>
              <a:t> to </a:t>
            </a:r>
            <a:r>
              <a:rPr lang="es-ES" baseline="0" dirty="0" err="1"/>
              <a:t>development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use </a:t>
            </a:r>
            <a:r>
              <a:rPr lang="es-ES" baseline="0" dirty="0" err="1"/>
              <a:t>Pyhton</a:t>
            </a:r>
            <a:r>
              <a:rPr lang="es-ES" baseline="0" dirty="0"/>
              <a:t>, Django and </a:t>
            </a:r>
            <a:r>
              <a:rPr lang="es-ES" baseline="0" dirty="0" err="1"/>
              <a:t>PostgreSQL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main</a:t>
            </a:r>
            <a:r>
              <a:rPr lang="es-ES" baseline="0" dirty="0"/>
              <a:t> </a:t>
            </a:r>
            <a:r>
              <a:rPr lang="es-ES" baseline="0" dirty="0" err="1"/>
              <a:t>part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product</a:t>
            </a:r>
            <a:r>
              <a:rPr lang="es-ES" baseline="0" dirty="0"/>
              <a:t>, </a:t>
            </a:r>
            <a:r>
              <a:rPr lang="es-ES" baseline="0" dirty="0" smtClean="0"/>
              <a:t>and JavaScript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 smtClean="0"/>
              <a:t>excercise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management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isn’t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expert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technologies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but</a:t>
            </a:r>
            <a:r>
              <a:rPr lang="es-ES" baseline="0" dirty="0" smtClean="0"/>
              <a:t> has </a:t>
            </a:r>
            <a:r>
              <a:rPr lang="es-ES" baseline="0" dirty="0" err="1" smtClean="0"/>
              <a:t>enough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experience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face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development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smtClean="0"/>
              <a:t>them.</a:t>
            </a:r>
            <a:endParaRPr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Regarding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knowledge</a:t>
            </a:r>
            <a:r>
              <a:rPr lang="es-ES" baseline="0" dirty="0"/>
              <a:t> </a:t>
            </a:r>
            <a:r>
              <a:rPr lang="es-ES" baseline="0" dirty="0" err="1"/>
              <a:t>management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</a:t>
            </a:r>
            <a:r>
              <a:rPr lang="es-ES" baseline="0" dirty="0" err="1"/>
              <a:t>make</a:t>
            </a:r>
            <a:r>
              <a:rPr lang="es-ES" baseline="0" dirty="0"/>
              <a:t> use of a </a:t>
            </a:r>
            <a:r>
              <a:rPr lang="es-ES" baseline="0" dirty="0" err="1"/>
              <a:t>git</a:t>
            </a:r>
            <a:r>
              <a:rPr lang="es-ES" baseline="0" dirty="0"/>
              <a:t> </a:t>
            </a:r>
            <a:r>
              <a:rPr lang="es-ES" baseline="0" dirty="0" err="1"/>
              <a:t>repository</a:t>
            </a:r>
            <a:r>
              <a:rPr lang="es-ES" baseline="0" dirty="0"/>
              <a:t> </a:t>
            </a:r>
            <a:r>
              <a:rPr lang="es-ES" baseline="0" dirty="0" err="1"/>
              <a:t>hosted</a:t>
            </a:r>
            <a:r>
              <a:rPr lang="es-ES" baseline="0" dirty="0"/>
              <a:t> in </a:t>
            </a:r>
            <a:r>
              <a:rPr lang="es-ES" baseline="0" dirty="0" err="1"/>
              <a:t>github</a:t>
            </a:r>
            <a:r>
              <a:rPr lang="es-ES" baseline="0" dirty="0"/>
              <a:t>, </a:t>
            </a:r>
            <a:r>
              <a:rPr lang="es-ES" baseline="0" dirty="0" err="1"/>
              <a:t>where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can </a:t>
            </a:r>
            <a:r>
              <a:rPr lang="es-ES" baseline="0" dirty="0" err="1"/>
              <a:t>follow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development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 and </a:t>
            </a:r>
            <a:r>
              <a:rPr lang="es-ES" baseline="0" dirty="0" err="1"/>
              <a:t>its</a:t>
            </a:r>
            <a:r>
              <a:rPr lang="es-ES" baseline="0" dirty="0"/>
              <a:t> </a:t>
            </a:r>
            <a:r>
              <a:rPr lang="es-ES" baseline="0" dirty="0" err="1"/>
              <a:t>tasks</a:t>
            </a:r>
            <a:r>
              <a:rPr lang="es-ES" baseline="0" dirty="0"/>
              <a:t>, </a:t>
            </a:r>
            <a:r>
              <a:rPr lang="es-ES" baseline="0" dirty="0" err="1"/>
              <a:t>adding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documentation</a:t>
            </a:r>
            <a:r>
              <a:rPr lang="es-ES" baseline="0" dirty="0"/>
              <a:t>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knowledge</a:t>
            </a:r>
            <a:r>
              <a:rPr lang="es-ES" baseline="0" dirty="0"/>
              <a:t> </a:t>
            </a:r>
            <a:r>
              <a:rPr lang="es-ES" baseline="0" dirty="0" err="1"/>
              <a:t>generated</a:t>
            </a:r>
            <a:r>
              <a:rPr lang="es-ES" baseline="0" dirty="0"/>
              <a:t>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needed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Shape 7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And </a:t>
            </a:r>
            <a:r>
              <a:rPr lang="es-ES" dirty="0" err="1"/>
              <a:t>that’s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end</a:t>
            </a:r>
            <a:r>
              <a:rPr lang="es-ES" dirty="0"/>
              <a:t> of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presentation</a:t>
            </a:r>
            <a:r>
              <a:rPr lang="es-ES" dirty="0"/>
              <a:t>! </a:t>
            </a:r>
            <a:r>
              <a:rPr lang="es-ES" dirty="0" err="1"/>
              <a:t>Thank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watching</a:t>
            </a:r>
            <a:r>
              <a:rPr lang="es-ES" dirty="0"/>
              <a:t>, and </a:t>
            </a:r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any</a:t>
            </a:r>
            <a:r>
              <a:rPr lang="es-ES" dirty="0"/>
              <a:t> </a:t>
            </a:r>
            <a:r>
              <a:rPr lang="es-ES" dirty="0" err="1"/>
              <a:t>doubt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baseline="0" dirty="0"/>
              <a:t> can </a:t>
            </a:r>
            <a:r>
              <a:rPr lang="es-ES" baseline="0" dirty="0" err="1"/>
              <a:t>contact</a:t>
            </a:r>
            <a:r>
              <a:rPr lang="es-ES" baseline="0" dirty="0"/>
              <a:t> me at alvdomnun@alum.us.es.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Miguel Ángel</a:t>
            </a:r>
            <a:r>
              <a:rPr lang="es-ES" baseline="0" dirty="0"/>
              <a:t> Baños, Álvaro Sánchez…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And Jesús Sosa. </a:t>
            </a:r>
            <a:r>
              <a:rPr lang="es-ES" dirty="0" err="1"/>
              <a:t>These</a:t>
            </a:r>
            <a:r>
              <a:rPr lang="es-ES" dirty="0"/>
              <a:t> are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seven</a:t>
            </a:r>
            <a:r>
              <a:rPr lang="es-ES" dirty="0"/>
              <a:t> </a:t>
            </a:r>
            <a:r>
              <a:rPr lang="es-ES" dirty="0" err="1"/>
              <a:t>members</a:t>
            </a:r>
            <a:r>
              <a:rPr lang="es-ES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Now</a:t>
            </a:r>
            <a:r>
              <a:rPr lang="es-ES" dirty="0"/>
              <a:t> </a:t>
            </a:r>
            <a:r>
              <a:rPr lang="es-ES" dirty="0" err="1"/>
              <a:t>we’ll</a:t>
            </a:r>
            <a:r>
              <a:rPr lang="es-ES" dirty="0"/>
              <a:t> </a:t>
            </a:r>
            <a:r>
              <a:rPr lang="es-ES" dirty="0" err="1"/>
              <a:t>talk</a:t>
            </a:r>
            <a:r>
              <a:rPr lang="es-ES" baseline="0" dirty="0"/>
              <a:t> </a:t>
            </a:r>
            <a:r>
              <a:rPr lang="es-ES" baseline="0" dirty="0" err="1"/>
              <a:t>about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main</a:t>
            </a:r>
            <a:r>
              <a:rPr lang="es-ES" baseline="0" dirty="0"/>
              <a:t> idea of </a:t>
            </a:r>
            <a:r>
              <a:rPr lang="es-ES" baseline="0" dirty="0" err="1"/>
              <a:t>ClimbCode</a:t>
            </a:r>
            <a:r>
              <a:rPr lang="es-ES" baseline="0" dirty="0"/>
              <a:t>, and </a:t>
            </a:r>
            <a:r>
              <a:rPr lang="es-ES" baseline="0" dirty="0" err="1"/>
              <a:t>its</a:t>
            </a:r>
            <a:r>
              <a:rPr lang="es-ES" baseline="0" dirty="0"/>
              <a:t> principal </a:t>
            </a:r>
            <a:r>
              <a:rPr lang="es-ES" baseline="0" dirty="0" err="1"/>
              <a:t>features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ClimbCode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result</a:t>
            </a:r>
            <a:r>
              <a:rPr lang="es-ES" baseline="0" dirty="0"/>
              <a:t> of a </a:t>
            </a:r>
            <a:r>
              <a:rPr lang="es-ES" baseline="0" dirty="0" err="1"/>
              <a:t>fusion</a:t>
            </a:r>
            <a:r>
              <a:rPr lang="es-ES" baseline="0" dirty="0"/>
              <a:t> </a:t>
            </a:r>
            <a:r>
              <a:rPr lang="es-ES" baseline="0" dirty="0" err="1"/>
              <a:t>between</a:t>
            </a:r>
            <a:r>
              <a:rPr lang="es-ES" baseline="0" dirty="0"/>
              <a:t> </a:t>
            </a:r>
            <a:r>
              <a:rPr lang="es-ES" baseline="0" dirty="0" err="1"/>
              <a:t>teaching</a:t>
            </a:r>
            <a:r>
              <a:rPr lang="es-ES" baseline="0" dirty="0"/>
              <a:t> and </a:t>
            </a:r>
            <a:r>
              <a:rPr lang="es-ES" baseline="0" dirty="0" err="1"/>
              <a:t>programming</a:t>
            </a:r>
            <a:r>
              <a:rPr lang="es-ES" baseline="0" dirty="0"/>
              <a:t>.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fusion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, in </a:t>
            </a:r>
            <a:r>
              <a:rPr lang="es-ES" baseline="0" dirty="0" err="1"/>
              <a:t>fact</a:t>
            </a:r>
            <a:r>
              <a:rPr lang="es-ES" baseline="0" dirty="0"/>
              <a:t>, a </a:t>
            </a:r>
            <a:r>
              <a:rPr lang="es-ES" baseline="0" dirty="0" err="1"/>
              <a:t>plataform</a:t>
            </a:r>
            <a:r>
              <a:rPr lang="es-ES" baseline="0" dirty="0"/>
              <a:t> </a:t>
            </a:r>
            <a:r>
              <a:rPr lang="es-ES" baseline="0" dirty="0" err="1"/>
              <a:t>used</a:t>
            </a:r>
            <a:r>
              <a:rPr lang="es-ES" baseline="0" dirty="0"/>
              <a:t> to </a:t>
            </a:r>
            <a:r>
              <a:rPr lang="es-ES" baseline="0" dirty="0" err="1"/>
              <a:t>support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teaching</a:t>
            </a:r>
            <a:r>
              <a:rPr lang="es-ES" baseline="0" dirty="0"/>
              <a:t> of </a:t>
            </a:r>
            <a:r>
              <a:rPr lang="es-ES" baseline="0" dirty="0" err="1"/>
              <a:t>different</a:t>
            </a:r>
            <a:r>
              <a:rPr lang="es-ES" baseline="0" dirty="0"/>
              <a:t> </a:t>
            </a:r>
            <a:r>
              <a:rPr lang="es-ES" baseline="0" dirty="0" err="1"/>
              <a:t>subjects</a:t>
            </a:r>
            <a:r>
              <a:rPr lang="es-ES" baseline="0" dirty="0"/>
              <a:t> at </a:t>
            </a:r>
            <a:r>
              <a:rPr lang="es-ES" baseline="0" dirty="0" err="1" smtClean="0"/>
              <a:t>high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schools</a:t>
            </a:r>
            <a:r>
              <a:rPr lang="es-ES" baseline="0" dirty="0" smtClean="0"/>
              <a:t> </a:t>
            </a:r>
            <a:r>
              <a:rPr lang="es-ES" baseline="0" dirty="0"/>
              <a:t>and </a:t>
            </a:r>
            <a:r>
              <a:rPr lang="es-ES" baseline="0" dirty="0" err="1"/>
              <a:t>academies</a:t>
            </a:r>
            <a:r>
              <a:rPr lang="es-ES" baseline="0" dirty="0"/>
              <a:t>.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support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given</a:t>
            </a:r>
            <a:r>
              <a:rPr lang="es-ES" baseline="0" dirty="0"/>
              <a:t> as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 smtClean="0"/>
              <a:t>made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programmers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/>
              <a:t>use </a:t>
            </a:r>
            <a:r>
              <a:rPr lang="es-ES" baseline="0" dirty="0" err="1"/>
              <a:t>programming</a:t>
            </a:r>
            <a:r>
              <a:rPr lang="es-ES" baseline="0" dirty="0"/>
              <a:t> in </a:t>
            </a:r>
            <a:r>
              <a:rPr lang="es-ES" baseline="0" dirty="0" err="1"/>
              <a:t>order</a:t>
            </a:r>
            <a:r>
              <a:rPr lang="es-ES" baseline="0" dirty="0"/>
              <a:t> to </a:t>
            </a:r>
            <a:r>
              <a:rPr lang="es-ES" baseline="0" dirty="0" err="1"/>
              <a:t>teach</a:t>
            </a:r>
            <a:r>
              <a:rPr lang="es-ES" baseline="0" dirty="0"/>
              <a:t>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concepts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different</a:t>
            </a:r>
            <a:r>
              <a:rPr lang="es-ES" baseline="0" dirty="0"/>
              <a:t> </a:t>
            </a:r>
            <a:r>
              <a:rPr lang="es-ES" baseline="0" dirty="0" err="1"/>
              <a:t>subjects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ctrTitle"/>
          </p:nvPr>
        </p:nvSpPr>
        <p:spPr>
          <a:xfrm>
            <a:off x="2305100" y="1548067"/>
            <a:ext cx="61530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723693" y="5626789"/>
            <a:ext cx="794875" cy="1314316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-58319" y="4071050"/>
            <a:ext cx="782014" cy="1187141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4025102" y="4563227"/>
            <a:ext cx="370865" cy="1079451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3078046" y="4171139"/>
            <a:ext cx="730671" cy="1194415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5401648" y="4380950"/>
            <a:ext cx="805934" cy="1001117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8364459" y="4462457"/>
            <a:ext cx="873792" cy="800347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551116" y="4167387"/>
            <a:ext cx="657208" cy="905636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4419882" y="5326446"/>
            <a:ext cx="919681" cy="1267877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2644912" y="5382051"/>
            <a:ext cx="890356" cy="942400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2116543" y="4248209"/>
            <a:ext cx="829755" cy="1040217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1347361" y="4248196"/>
            <a:ext cx="599146" cy="9424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2681615" y="6418078"/>
            <a:ext cx="816944" cy="41862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7146421" y="6011685"/>
            <a:ext cx="1040884" cy="974160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6430" y="4139243"/>
            <a:ext cx="684732" cy="9619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5262207" y="6306021"/>
            <a:ext cx="525046" cy="496888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8376372" y="6305415"/>
            <a:ext cx="508532" cy="433301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3808717" y="5905768"/>
            <a:ext cx="570935" cy="756376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7975391" y="4071030"/>
            <a:ext cx="541560" cy="905703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1570785" y="5371060"/>
            <a:ext cx="734324" cy="964419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247060" y="5459834"/>
            <a:ext cx="275434" cy="325609"/>
          </a:xfrm>
          <a:custGeom>
            <a:avLst/>
            <a:gdLst/>
            <a:ahLst/>
            <a:cxnLst/>
            <a:rect l="0" t="0" r="0" b="0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8516944" y="5443846"/>
            <a:ext cx="690236" cy="680511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859713" y="4556591"/>
            <a:ext cx="317620" cy="878680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Shape 184"/>
          <p:cNvSpPr/>
          <p:nvPr/>
        </p:nvSpPr>
        <p:spPr>
          <a:xfrm rot="1920742">
            <a:off x="5707039" y="5618652"/>
            <a:ext cx="884797" cy="1001112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Shape 185"/>
          <p:cNvSpPr/>
          <p:nvPr/>
        </p:nvSpPr>
        <p:spPr>
          <a:xfrm rot="-3496844">
            <a:off x="26197" y="6090153"/>
            <a:ext cx="717136" cy="464440"/>
          </a:xfrm>
          <a:custGeom>
            <a:avLst/>
            <a:gdLst/>
            <a:ahLst/>
            <a:cxnLst/>
            <a:rect l="0" t="0" r="0" b="0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7518185" y="5288439"/>
            <a:ext cx="846269" cy="797944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Shape 187"/>
          <p:cNvSpPr/>
          <p:nvPr/>
        </p:nvSpPr>
        <p:spPr>
          <a:xfrm rot="-5400000">
            <a:off x="6414492" y="4133844"/>
            <a:ext cx="658425" cy="63153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6453205" y="4941210"/>
            <a:ext cx="666366" cy="1003585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1866011" y="6323840"/>
            <a:ext cx="681078" cy="607049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6669805" y="6152528"/>
            <a:ext cx="308462" cy="440641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ctrTitle"/>
          </p:nvPr>
        </p:nvSpPr>
        <p:spPr>
          <a:xfrm>
            <a:off x="3210935" y="2215683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ubTitle" idx="1"/>
          </p:nvPr>
        </p:nvSpPr>
        <p:spPr>
          <a:xfrm>
            <a:off x="3210885" y="3818903"/>
            <a:ext cx="5301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4412080" y="6215517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3968826" y="5333718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6283365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57465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70636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65815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65071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55010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52015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4765584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55218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8052577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6984573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61607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48922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4489180" y="5608925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Shape 215"/>
          <p:cNvSpPr/>
          <p:nvPr/>
        </p:nvSpPr>
        <p:spPr>
          <a:xfrm rot="1920548">
            <a:off x="7236726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82632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Shape 217"/>
          <p:cNvSpPr/>
          <p:nvPr/>
        </p:nvSpPr>
        <p:spPr>
          <a:xfrm rot="-5400000">
            <a:off x="76377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50595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1482766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9459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22630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17809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7065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4009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32519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3251978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183974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9491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13601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37218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40288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Shape 239"/>
          <p:cNvSpPr/>
          <p:nvPr/>
        </p:nvSpPr>
        <p:spPr>
          <a:xfrm rot="1920548">
            <a:off x="2436125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34626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Shape 241"/>
          <p:cNvSpPr/>
          <p:nvPr/>
        </p:nvSpPr>
        <p:spPr>
          <a:xfrm rot="-5400000">
            <a:off x="28371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28590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29818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747925" y="1737116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1" name="Shape 291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292" name="Shape 292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1" name="Shape 321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747925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60" name="Shape 360"/>
          <p:cNvSpPr txBox="1">
            <a:spLocks noGrp="1"/>
          </p:cNvSpPr>
          <p:nvPr>
            <p:ph type="body" idx="2"/>
          </p:nvPr>
        </p:nvSpPr>
        <p:spPr>
          <a:xfrm>
            <a:off x="2953087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61" name="Shape 361"/>
          <p:cNvSpPr txBox="1">
            <a:spLocks noGrp="1"/>
          </p:cNvSpPr>
          <p:nvPr>
            <p:ph type="body" idx="3"/>
          </p:nvPr>
        </p:nvSpPr>
        <p:spPr>
          <a:xfrm>
            <a:off x="5158248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362" name="Shape 362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363" name="Shape 363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2" name="Shape 392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Shape 483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Shape 505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Shape 507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7350" algn="ctr" rtl="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500"/>
              <a:buChar char="✘"/>
              <a:defRPr sz="2500" b="1">
                <a:solidFill>
                  <a:srgbClr val="1C4587"/>
                </a:solidFill>
              </a:defRPr>
            </a:lvl1pPr>
            <a:lvl2pPr marL="914400" lvl="1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✗"/>
              <a:defRPr sz="2500" b="1">
                <a:solidFill>
                  <a:srgbClr val="1C4587"/>
                </a:solidFill>
              </a:defRPr>
            </a:lvl2pPr>
            <a:lvl3pPr marL="1371600" lvl="2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3pPr>
            <a:lvl4pPr marL="1828800" lvl="3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4pPr>
            <a:lvl5pPr marL="2286000" lvl="4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5pPr>
            <a:lvl6pPr marL="2743200" lvl="5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6pPr>
            <a:lvl7pPr marL="3200400" lvl="6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7pPr>
            <a:lvl8pPr marL="3657600" lvl="7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0" name="Shape 260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7" name="Shape 277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2" name="Shape 282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4" name="Shape 284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048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395" name="Shape 395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396" name="Shape 396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25" name="Shape 425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72430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-6" y="-31"/>
            <a:ext cx="9143797" cy="6857837"/>
            <a:chOff x="239950" y="872550"/>
            <a:chExt cx="7042900" cy="3961625"/>
          </a:xfrm>
        </p:grpSpPr>
        <p:sp>
          <p:nvSpPr>
            <p:cNvPr id="7" name="Shape 7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0" t="0" r="0" b="0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8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9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0" t="0" r="0" b="0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7917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747925" y="1753200"/>
            <a:ext cx="6791700" cy="4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6" r:id="rId5"/>
    <p:sldLayoutId id="2147483659" r:id="rId6"/>
    <p:sldLayoutId id="2147483660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9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9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9.png"/><Relationship Id="rId10" Type="http://schemas.openxmlformats.org/officeDocument/2006/relationships/image" Target="../media/image36.jpe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37.jpeg"/><Relationship Id="rId5" Type="http://schemas.openxmlformats.org/officeDocument/2006/relationships/image" Target="../media/image9.png"/><Relationship Id="rId10" Type="http://schemas.openxmlformats.org/officeDocument/2006/relationships/image" Target="../media/image36.jpe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2.jpeg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4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ctrTitle"/>
          </p:nvPr>
        </p:nvSpPr>
        <p:spPr>
          <a:xfrm>
            <a:off x="1691680" y="740701"/>
            <a:ext cx="5688632" cy="2794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ClimbCode</a:t>
            </a:r>
            <a:endParaRPr sz="7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lang="en" sz="30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9" name="Shape 625"/>
          <p:cNvSpPr txBox="1">
            <a:spLocks/>
          </p:cNvSpPr>
          <p:nvPr/>
        </p:nvSpPr>
        <p:spPr>
          <a:xfrm>
            <a:off x="5148064" y="2922660"/>
            <a:ext cx="1512168" cy="137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/>
              <a:t>=</a:t>
            </a:r>
          </a:p>
        </p:txBody>
      </p:sp>
      <p:sp>
        <p:nvSpPr>
          <p:cNvPr id="21" name="Shape 768"/>
          <p:cNvSpPr/>
          <p:nvPr/>
        </p:nvSpPr>
        <p:spPr>
          <a:xfrm>
            <a:off x="451386" y="2708920"/>
            <a:ext cx="2032382" cy="1800200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2" name="Shape 625"/>
          <p:cNvSpPr txBox="1">
            <a:spLocks/>
          </p:cNvSpPr>
          <p:nvPr/>
        </p:nvSpPr>
        <p:spPr>
          <a:xfrm>
            <a:off x="2411760" y="3300000"/>
            <a:ext cx="1042756" cy="84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8000" dirty="0"/>
              <a:t>+</a:t>
            </a:r>
          </a:p>
        </p:txBody>
      </p:sp>
      <p:sp>
        <p:nvSpPr>
          <p:cNvPr id="16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10</a:t>
            </a:r>
          </a:p>
        </p:txBody>
      </p:sp>
      <p:sp>
        <p:nvSpPr>
          <p:cNvPr id="4" name="AutoShape 2" descr="[Foto]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4" descr="[Foto]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blob:https://web.telegram.org/caa847b4-3789-4be3-86d4-8accf29d21b1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3" name="Picture 10" descr="C:\Users\ALVARO\Desktop\Code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87" y="2961887"/>
            <a:ext cx="1466379" cy="93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326396"/>
            <a:ext cx="2205208" cy="220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813" y="1606316"/>
            <a:ext cx="2205208" cy="220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de Interactiv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487" y="3376724"/>
            <a:ext cx="1837312" cy="183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Shape 625"/>
          <p:cNvSpPr txBox="1">
            <a:spLocks/>
          </p:cNvSpPr>
          <p:nvPr/>
        </p:nvSpPr>
        <p:spPr>
          <a:xfrm>
            <a:off x="5904148" y="5085184"/>
            <a:ext cx="3195244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/>
              <a:t>Interactive</a:t>
            </a:r>
          </a:p>
        </p:txBody>
      </p:sp>
      <p:sp>
        <p:nvSpPr>
          <p:cNvPr id="7" name="AutoShape 6" descr="[Foto]"/>
          <p:cNvSpPr>
            <a:spLocks noChangeAspect="1" noChangeArrowheads="1"/>
          </p:cNvSpPr>
          <p:nvPr/>
        </p:nvSpPr>
        <p:spPr bwMode="auto">
          <a:xfrm>
            <a:off x="155575" y="-1165225"/>
            <a:ext cx="24765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929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ALVARO\Desktop\Pla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501008"/>
            <a:ext cx="1638300" cy="300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1556068" y="868848"/>
            <a:ext cx="6048672" cy="31683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0" dirty="0">
                <a:latin typeface="Sniglet" charset="0"/>
              </a:rPr>
              <a:t>Learn Programming?</a:t>
            </a:r>
            <a:endParaRPr sz="6000" b="0" dirty="0">
              <a:latin typeface="Sniglet" charset="0"/>
            </a:endParaRPr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21396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1556068" y="868848"/>
            <a:ext cx="6048672" cy="31683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0" dirty="0">
                <a:latin typeface="Sniglet" charset="0"/>
              </a:rPr>
              <a:t>Learn Programming?</a:t>
            </a:r>
            <a:endParaRPr sz="6000" b="0" dirty="0">
              <a:latin typeface="Sniglet" charset="0"/>
            </a:endParaRPr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12</a:t>
            </a:r>
            <a:endParaRPr lang="es-ES" sz="4000" dirty="0"/>
          </a:p>
        </p:txBody>
      </p:sp>
      <p:pic>
        <p:nvPicPr>
          <p:cNvPr id="9" name="Picture 6" descr="http://www3.gobiernodecanarias.org/medusa/test/mediateca/ecoescuela/wp-content/uploads/sites/2/2013/11/14-Senal-de-prohibido-el-paso-700x7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299137"/>
            <a:ext cx="2699584" cy="2699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87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13</a:t>
            </a:r>
          </a:p>
        </p:txBody>
      </p:sp>
      <p:sp>
        <p:nvSpPr>
          <p:cNvPr id="4" name="AutoShape 2" descr="Resultado de imagen de downlo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147" name="Picture 3" descr="C:\Users\ALVARO\Desktop\negocio (2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53" y="1700808"/>
            <a:ext cx="6861755" cy="305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sultado de imagen de Interact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766" y="3622670"/>
            <a:ext cx="1807509" cy="1807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625"/>
          <p:cNvSpPr txBox="1">
            <a:spLocks/>
          </p:cNvSpPr>
          <p:nvPr/>
        </p:nvSpPr>
        <p:spPr>
          <a:xfrm>
            <a:off x="5390607" y="5360073"/>
            <a:ext cx="2889537" cy="79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Interactive</a:t>
            </a:r>
          </a:p>
        </p:txBody>
      </p:sp>
    </p:spTree>
    <p:extLst>
      <p:ext uri="{BB962C8B-B14F-4D97-AF65-F5344CB8AC3E}">
        <p14:creationId xmlns:p14="http://schemas.microsoft.com/office/powerpoint/2010/main" val="339712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14</a:t>
            </a:r>
            <a:endParaRPr lang="es-ES" sz="4000" dirty="0"/>
          </a:p>
        </p:txBody>
      </p:sp>
      <p:sp>
        <p:nvSpPr>
          <p:cNvPr id="4" name="AutoShape 2" descr="Resultado de imagen de downlo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170" name="Picture 2" descr="C:\Users\ALVARO\Desktop\negocio (2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6" y="2204864"/>
            <a:ext cx="8460236" cy="210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sultado de imagen de Interact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667" y="3612750"/>
            <a:ext cx="1242170" cy="124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625"/>
          <p:cNvSpPr txBox="1">
            <a:spLocks/>
          </p:cNvSpPr>
          <p:nvPr/>
        </p:nvSpPr>
        <p:spPr>
          <a:xfrm>
            <a:off x="3112603" y="4938293"/>
            <a:ext cx="2664298" cy="700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Interactive</a:t>
            </a:r>
          </a:p>
        </p:txBody>
      </p:sp>
    </p:spTree>
    <p:extLst>
      <p:ext uri="{BB962C8B-B14F-4D97-AF65-F5344CB8AC3E}">
        <p14:creationId xmlns:p14="http://schemas.microsoft.com/office/powerpoint/2010/main" val="406780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15</a:t>
            </a:r>
            <a:endParaRPr lang="es-ES" sz="4000" dirty="0"/>
          </a:p>
        </p:txBody>
      </p:sp>
      <p:pic>
        <p:nvPicPr>
          <p:cNvPr id="8194" name="Picture 2" descr="C:\Users\ALVARO\Desktop\negocio - copi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325206"/>
            <a:ext cx="5671973" cy="220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sultado de imagen de Interact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799984"/>
            <a:ext cx="1344591" cy="134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625"/>
          <p:cNvSpPr txBox="1">
            <a:spLocks/>
          </p:cNvSpPr>
          <p:nvPr/>
        </p:nvSpPr>
        <p:spPr>
          <a:xfrm>
            <a:off x="1502413" y="5094955"/>
            <a:ext cx="2883978" cy="750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Interactive</a:t>
            </a:r>
          </a:p>
        </p:txBody>
      </p:sp>
    </p:spTree>
    <p:extLst>
      <p:ext uri="{BB962C8B-B14F-4D97-AF65-F5344CB8AC3E}">
        <p14:creationId xmlns:p14="http://schemas.microsoft.com/office/powerpoint/2010/main" val="402570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Student</a:t>
            </a:r>
            <a:r>
              <a:rPr lang="es-ES" sz="3400" dirty="0"/>
              <a:t> &amp; </a:t>
            </a:r>
            <a:r>
              <a:rPr lang="es-ES" sz="3400" dirty="0" err="1"/>
              <a:t>Teacher</a:t>
            </a:r>
            <a:r>
              <a:rPr lang="es-ES" sz="3400" dirty="0"/>
              <a:t>:</a:t>
            </a:r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16</a:t>
            </a:r>
            <a:endParaRPr lang="es-ES" sz="4000" dirty="0"/>
          </a:p>
        </p:txBody>
      </p:sp>
      <p:pic>
        <p:nvPicPr>
          <p:cNvPr id="11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223" y="2422265"/>
            <a:ext cx="1837312" cy="183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esultado de imagen de Interact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505" y="3573535"/>
            <a:ext cx="1372084" cy="137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625"/>
          <p:cNvSpPr txBox="1">
            <a:spLocks/>
          </p:cNvSpPr>
          <p:nvPr/>
        </p:nvSpPr>
        <p:spPr>
          <a:xfrm>
            <a:off x="5375884" y="4862567"/>
            <a:ext cx="3195244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/>
              <a:t>Interactive</a:t>
            </a:r>
          </a:p>
        </p:txBody>
      </p:sp>
      <p:pic>
        <p:nvPicPr>
          <p:cNvPr id="9218" name="Picture 2" descr="C:\Users\ALVARO\Desktop\048-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135" y="2422265"/>
            <a:ext cx="3111518" cy="311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87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Administrator</a:t>
            </a:r>
            <a:r>
              <a:rPr lang="es-ES" sz="3400" dirty="0"/>
              <a:t>:</a:t>
            </a:r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17</a:t>
            </a:r>
          </a:p>
        </p:txBody>
      </p:sp>
      <p:pic>
        <p:nvPicPr>
          <p:cNvPr id="2050" name="Picture 2" descr="Resultado de imagen de administrat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501345"/>
            <a:ext cx="4507368" cy="498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89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7200" b="0" dirty="0">
                <a:latin typeface="Sniglet" charset="0"/>
              </a:rPr>
              <a:t>Let’s have a look</a:t>
            </a:r>
            <a:endParaRPr sz="7200" b="0" dirty="0">
              <a:latin typeface="Sniglet" charset="0"/>
            </a:endParaRPr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24724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3"/>
            <a:ext cx="9143999" cy="6964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01637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Our Path Today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809628" y="1340768"/>
            <a:ext cx="6140400" cy="5280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es-ES" sz="3600" dirty="0" err="1"/>
              <a:t>The</a:t>
            </a:r>
            <a:r>
              <a:rPr lang="es-ES" sz="3600" dirty="0"/>
              <a:t> </a:t>
            </a:r>
            <a:r>
              <a:rPr lang="es-ES" sz="3600" dirty="0" err="1"/>
              <a:t>Workgroup</a:t>
            </a:r>
            <a:endParaRPr lang="es-ES" sz="3600" dirty="0"/>
          </a:p>
          <a:p>
            <a:r>
              <a:rPr lang="es-ES" sz="3600" dirty="0"/>
              <a:t>Idea &amp; MVP</a:t>
            </a:r>
            <a:endParaRPr sz="36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600" dirty="0"/>
              <a:t>Business and </a:t>
            </a:r>
            <a:r>
              <a:rPr lang="es-ES" sz="3600" dirty="0" err="1"/>
              <a:t>costs</a:t>
            </a:r>
            <a:endParaRPr lang="es-ES" sz="3600" dirty="0"/>
          </a:p>
          <a:p>
            <a:pPr>
              <a:spcBef>
                <a:spcPts val="0"/>
              </a:spcBef>
            </a:pPr>
            <a:r>
              <a:rPr lang="es-ES" sz="3600" dirty="0" err="1"/>
              <a:t>Work</a:t>
            </a:r>
            <a:r>
              <a:rPr lang="es-ES" sz="3600" dirty="0"/>
              <a:t> </a:t>
            </a:r>
            <a:r>
              <a:rPr lang="es-ES" sz="3600" dirty="0" err="1"/>
              <a:t>Methodology</a:t>
            </a:r>
            <a:endParaRPr lang="es-ES" sz="36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600" dirty="0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05572" y="6095732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</a:t>
            </a:r>
          </a:p>
        </p:txBody>
      </p:sp>
      <p:sp>
        <p:nvSpPr>
          <p:cNvPr id="5" name="Shape 729"/>
          <p:cNvSpPr/>
          <p:nvPr/>
        </p:nvSpPr>
        <p:spPr>
          <a:xfrm>
            <a:off x="5220072" y="2272618"/>
            <a:ext cx="3384376" cy="2956582"/>
          </a:xfrm>
          <a:custGeom>
            <a:avLst/>
            <a:gdLst/>
            <a:ahLst/>
            <a:cxnLst/>
            <a:rect l="0" t="0" r="0" b="0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70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" y="0"/>
            <a:ext cx="9143999" cy="6964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66237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4"/>
            <a:ext cx="9143999" cy="6847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87463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4"/>
            <a:ext cx="9144000" cy="6847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47577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4"/>
            <a:ext cx="9144000" cy="6847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07470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4"/>
            <a:ext cx="9144000" cy="6847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250190" y="6237312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45239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4"/>
            <a:ext cx="9143999" cy="6847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65973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26</a:t>
            </a:r>
          </a:p>
        </p:txBody>
      </p:sp>
      <p:sp>
        <p:nvSpPr>
          <p:cNvPr id="2" name="AutoShape 2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1555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307975" y="2365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460375" y="3889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31750" name="Picture 6" descr="Resultado de imagen de Enseñanza virtual u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563" y="1456960"/>
            <a:ext cx="5519621" cy="149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2" name="Picture 8" descr="Resultado de imagen de Codecademy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281" y="5445459"/>
            <a:ext cx="4472408" cy="102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4" name="Picture 10" descr="Resultado de imagen de Class doj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638" y="2749642"/>
            <a:ext cx="4585810" cy="240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i1.wp.com/mustech.net/wp-content/uploads/2015/05/appicon.png?resize=230%2C23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976" y="2705296"/>
            <a:ext cx="2451896" cy="245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21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ALVARO\Desktop\Swot_espacio_centr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404" y="1"/>
            <a:ext cx="9170404" cy="629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Shape 547"/>
          <p:cNvSpPr txBox="1">
            <a:spLocks/>
          </p:cNvSpPr>
          <p:nvPr/>
        </p:nvSpPr>
        <p:spPr>
          <a:xfrm>
            <a:off x="360746" y="6237312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27</a:t>
            </a:r>
            <a:endParaRPr lang="es-ES" sz="4000" dirty="0"/>
          </a:p>
        </p:txBody>
      </p:sp>
      <p:sp>
        <p:nvSpPr>
          <p:cNvPr id="26" name="Shape 768"/>
          <p:cNvSpPr/>
          <p:nvPr/>
        </p:nvSpPr>
        <p:spPr>
          <a:xfrm>
            <a:off x="2307293" y="1124745"/>
            <a:ext cx="2120691" cy="1684846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pic>
        <p:nvPicPr>
          <p:cNvPr id="19" name="Picture 10" descr="C:\Users\ALVARO\Desktop\Code_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464" y="1349538"/>
            <a:ext cx="1438897" cy="91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C:\Users\ALVARO\Desktop\Cance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561" y="1299973"/>
            <a:ext cx="986154" cy="94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C:\Users\ALVARO\Desktop\192874-2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51" y="841629"/>
            <a:ext cx="1967961" cy="196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13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C:\Users\ALVARO\Desktop\Swot_espacio_centr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404" y="1"/>
            <a:ext cx="9170404" cy="629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hape 768"/>
          <p:cNvSpPr/>
          <p:nvPr/>
        </p:nvSpPr>
        <p:spPr>
          <a:xfrm>
            <a:off x="2307293" y="1124745"/>
            <a:ext cx="2120691" cy="1684846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pic>
        <p:nvPicPr>
          <p:cNvPr id="21" name="Picture 10" descr="C:\Users\ALVARO\Desktop\Code_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464" y="1349538"/>
            <a:ext cx="1438897" cy="91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ALVARO\Desktop\Cance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561" y="1299973"/>
            <a:ext cx="986154" cy="94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C:\Users\ALVARO\Desktop\192874-2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51" y="841629"/>
            <a:ext cx="1967961" cy="196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Shape 547"/>
          <p:cNvSpPr txBox="1">
            <a:spLocks/>
          </p:cNvSpPr>
          <p:nvPr/>
        </p:nvSpPr>
        <p:spPr>
          <a:xfrm>
            <a:off x="360746" y="6246240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28</a:t>
            </a:r>
            <a:endParaRPr lang="es-ES" sz="4000" dirty="0"/>
          </a:p>
        </p:txBody>
      </p:sp>
      <p:pic>
        <p:nvPicPr>
          <p:cNvPr id="10243" name="Picture 3" descr="C:\Users\ALVARO\Desktop\images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1299973"/>
            <a:ext cx="1776031" cy="177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n relacionad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798" y="980728"/>
            <a:ext cx="2881822" cy="230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2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ALVARO\Desktop\Swot_espacio_centr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404" y="1"/>
            <a:ext cx="9170404" cy="629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C:\Users\ALVARO\Desktop\Code_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464" y="1349538"/>
            <a:ext cx="1438897" cy="91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C:\Users\ALVARO\Desktop\Cance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561" y="1299973"/>
            <a:ext cx="986154" cy="94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5" descr="C:\Users\ALVARO\Desktop\192874-2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51" y="841629"/>
            <a:ext cx="1967961" cy="196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" descr="C:\Users\ALVARO\Desktop\images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1299973"/>
            <a:ext cx="1776031" cy="177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Imagen relacionad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798" y="980728"/>
            <a:ext cx="2881822" cy="230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Shape 547"/>
          <p:cNvSpPr txBox="1">
            <a:spLocks/>
          </p:cNvSpPr>
          <p:nvPr/>
        </p:nvSpPr>
        <p:spPr>
          <a:xfrm>
            <a:off x="360746" y="6190511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29</a:t>
            </a:r>
            <a:endParaRPr lang="es-ES" sz="4000" dirty="0"/>
          </a:p>
        </p:txBody>
      </p:sp>
      <p:sp>
        <p:nvSpPr>
          <p:cNvPr id="28" name="Shape 766"/>
          <p:cNvSpPr/>
          <p:nvPr/>
        </p:nvSpPr>
        <p:spPr>
          <a:xfrm rot="4908871">
            <a:off x="2855889" y="3411489"/>
            <a:ext cx="1069344" cy="1830244"/>
          </a:xfrm>
          <a:custGeom>
            <a:avLst/>
            <a:gdLst/>
            <a:ahLst/>
            <a:cxnLst/>
            <a:rect l="0" t="0" r="0" b="0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4" name="AutoShape 2" descr="[Foto]"/>
          <p:cNvSpPr>
            <a:spLocks noChangeAspect="1" noChangeArrowheads="1"/>
          </p:cNvSpPr>
          <p:nvPr/>
        </p:nvSpPr>
        <p:spPr bwMode="auto">
          <a:xfrm>
            <a:off x="155575" y="-1173163"/>
            <a:ext cx="2476500" cy="244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4" descr="[Foto]"/>
          <p:cNvSpPr>
            <a:spLocks noChangeAspect="1" noChangeArrowheads="1"/>
          </p:cNvSpPr>
          <p:nvPr/>
        </p:nvSpPr>
        <p:spPr bwMode="auto">
          <a:xfrm>
            <a:off x="307975" y="-1020763"/>
            <a:ext cx="2476500" cy="244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29" name="Picture 5" descr="C:\Users\ALVARO\Desktop\índice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51" y="3293672"/>
            <a:ext cx="1919299" cy="190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Shape 768"/>
          <p:cNvSpPr/>
          <p:nvPr/>
        </p:nvSpPr>
        <p:spPr>
          <a:xfrm>
            <a:off x="2307293" y="1124745"/>
            <a:ext cx="2120691" cy="1684846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80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275856" y="3621021"/>
            <a:ext cx="5517624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The Workgroup</a:t>
            </a:r>
            <a:endParaRPr sz="6000" dirty="0"/>
          </a:p>
        </p:txBody>
      </p:sp>
      <p:sp>
        <p:nvSpPr>
          <p:cNvPr id="4" name="Shape 758"/>
          <p:cNvSpPr/>
          <p:nvPr/>
        </p:nvSpPr>
        <p:spPr>
          <a:xfrm>
            <a:off x="1619672" y="2564904"/>
            <a:ext cx="1194797" cy="2620790"/>
          </a:xfrm>
          <a:custGeom>
            <a:avLst/>
            <a:gdLst/>
            <a:ahLst/>
            <a:cxnLst/>
            <a:rect l="0" t="0" r="0" b="0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34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C:\Users\ALVARO\Desktop\Swot_espacio_centr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404" y="1"/>
            <a:ext cx="9170404" cy="629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 descr="C:\Users\ALVARO\Desktop\Code_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464" y="1349538"/>
            <a:ext cx="1438897" cy="91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ALVARO\Desktop\Cance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561" y="1299973"/>
            <a:ext cx="986154" cy="94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C:\Users\ALVARO\Desktop\192874-2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51" y="841629"/>
            <a:ext cx="1967961" cy="196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3" descr="C:\Users\ALVARO\Desktop\images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1299973"/>
            <a:ext cx="1776031" cy="177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Imagen relacionad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798" y="980728"/>
            <a:ext cx="2881822" cy="230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Shape 766"/>
          <p:cNvSpPr/>
          <p:nvPr/>
        </p:nvSpPr>
        <p:spPr>
          <a:xfrm rot="4908871">
            <a:off x="2855889" y="3411489"/>
            <a:ext cx="1069344" cy="1830244"/>
          </a:xfrm>
          <a:custGeom>
            <a:avLst/>
            <a:gdLst/>
            <a:ahLst/>
            <a:cxnLst/>
            <a:rect l="0" t="0" r="0" b="0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pic>
        <p:nvPicPr>
          <p:cNvPr id="34" name="Picture 5" descr="C:\Users\ALVARO\Desktop\índice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51" y="3293672"/>
            <a:ext cx="1919299" cy="190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Shape 768"/>
          <p:cNvSpPr/>
          <p:nvPr/>
        </p:nvSpPr>
        <p:spPr>
          <a:xfrm>
            <a:off x="2307293" y="1124745"/>
            <a:ext cx="2120691" cy="1684846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Shape 547"/>
          <p:cNvSpPr txBox="1">
            <a:spLocks/>
          </p:cNvSpPr>
          <p:nvPr/>
        </p:nvSpPr>
        <p:spPr>
          <a:xfrm>
            <a:off x="432754" y="6246240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30</a:t>
            </a:r>
            <a:endParaRPr lang="es-ES" sz="4000" dirty="0"/>
          </a:p>
        </p:txBody>
      </p:sp>
      <p:sp>
        <p:nvSpPr>
          <p:cNvPr id="29" name="Shape 733"/>
          <p:cNvSpPr/>
          <p:nvPr/>
        </p:nvSpPr>
        <p:spPr>
          <a:xfrm>
            <a:off x="7639767" y="3767041"/>
            <a:ext cx="1440034" cy="1382378"/>
          </a:xfrm>
          <a:custGeom>
            <a:avLst/>
            <a:gdLst/>
            <a:ahLst/>
            <a:cxnLst/>
            <a:rect l="0" t="0" r="0" b="0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pic>
        <p:nvPicPr>
          <p:cNvPr id="2050" name="Picture 2" descr="C:\Users\ALVARO\Desktop\índice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667092"/>
            <a:ext cx="2999149" cy="158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30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275856" y="3813043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Business and Costs</a:t>
            </a:r>
            <a:endParaRPr sz="6000" dirty="0"/>
          </a:p>
        </p:txBody>
      </p:sp>
      <p:sp>
        <p:nvSpPr>
          <p:cNvPr id="5" name="Shape 780"/>
          <p:cNvSpPr/>
          <p:nvPr/>
        </p:nvSpPr>
        <p:spPr>
          <a:xfrm>
            <a:off x="1331640" y="3212976"/>
            <a:ext cx="2340950" cy="1732667"/>
          </a:xfrm>
          <a:custGeom>
            <a:avLst/>
            <a:gdLst/>
            <a:ahLst/>
            <a:cxnLst/>
            <a:rect l="0" t="0" r="0" b="0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76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2195736" y="2204864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0" dirty="0">
                <a:latin typeface="Sniglet" charset="0"/>
              </a:rPr>
              <a:t>Is </a:t>
            </a:r>
            <a:r>
              <a:rPr lang="es-ES" sz="6000" b="0" dirty="0" err="1">
                <a:latin typeface="Sniglet" charset="0"/>
              </a:rPr>
              <a:t>it</a:t>
            </a:r>
            <a:r>
              <a:rPr lang="es-ES" sz="6000" b="0" dirty="0">
                <a:latin typeface="Sniglet" charset="0"/>
              </a:rPr>
              <a:t> </a:t>
            </a:r>
            <a:r>
              <a:rPr lang="es-ES" sz="6000" b="0" dirty="0" err="1">
                <a:latin typeface="Sniglet" charset="0"/>
              </a:rPr>
              <a:t>worth</a:t>
            </a:r>
            <a:r>
              <a:rPr lang="es-ES" sz="6000" b="0" dirty="0">
                <a:latin typeface="Sniglet" charset="0"/>
              </a:rPr>
              <a:t> </a:t>
            </a:r>
            <a:r>
              <a:rPr lang="es-ES" sz="6000" b="0" dirty="0" err="1">
                <a:latin typeface="Sniglet" charset="0"/>
              </a:rPr>
              <a:t>it</a:t>
            </a:r>
            <a:r>
              <a:rPr lang="en" sz="6000" b="0" dirty="0">
                <a:latin typeface="Sniglet" charset="0"/>
              </a:rPr>
              <a:t>?</a:t>
            </a:r>
            <a:endParaRPr sz="6000" b="0" dirty="0">
              <a:latin typeface="Sniglet" charset="0"/>
            </a:endParaRPr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32</a:t>
            </a:r>
            <a:endParaRPr lang="es-ES" sz="4000" dirty="0"/>
          </a:p>
        </p:txBody>
      </p:sp>
      <p:sp>
        <p:nvSpPr>
          <p:cNvPr id="11" name="Shape 762"/>
          <p:cNvSpPr/>
          <p:nvPr/>
        </p:nvSpPr>
        <p:spPr>
          <a:xfrm>
            <a:off x="3279296" y="3284984"/>
            <a:ext cx="2248201" cy="2507516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62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Related</a:t>
            </a:r>
            <a:r>
              <a:rPr lang="es-ES" sz="3400" dirty="0"/>
              <a:t> to </a:t>
            </a:r>
            <a:r>
              <a:rPr lang="es-ES" sz="3400" dirty="0" err="1"/>
              <a:t>teaching</a:t>
            </a:r>
            <a:endParaRPr lang="es-ES" sz="3400" dirty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33</a:t>
            </a:r>
            <a:endParaRPr lang="es-ES" sz="4000" dirty="0"/>
          </a:p>
        </p:txBody>
      </p:sp>
      <p:sp>
        <p:nvSpPr>
          <p:cNvPr id="2" name="AutoShape 2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1555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307975" y="2365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460375" y="3889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CF5EBD9C-5784-4E7E-8D02-6AB7C9D3B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2492896"/>
            <a:ext cx="5504056" cy="376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3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 smtClean="0"/>
              <a:t>Having</a:t>
            </a:r>
            <a:r>
              <a:rPr lang="es-ES" sz="3400" dirty="0" smtClean="0"/>
              <a:t> a </a:t>
            </a:r>
            <a:r>
              <a:rPr lang="es-ES" sz="3400" dirty="0" err="1" smtClean="0"/>
              <a:t>platform</a:t>
            </a:r>
            <a:r>
              <a:rPr lang="es-ES" sz="3400" dirty="0" smtClean="0"/>
              <a:t> </a:t>
            </a:r>
            <a:r>
              <a:rPr lang="es-ES" sz="3400" dirty="0" err="1" smtClean="0"/>
              <a:t>for</a:t>
            </a:r>
            <a:r>
              <a:rPr lang="es-ES" sz="3400" dirty="0" smtClean="0"/>
              <a:t> </a:t>
            </a:r>
            <a:r>
              <a:rPr lang="es-ES" sz="3400" dirty="0" err="1" smtClean="0"/>
              <a:t>supporting</a:t>
            </a:r>
            <a:r>
              <a:rPr lang="es-ES" sz="3400" dirty="0" smtClean="0"/>
              <a:t> </a:t>
            </a:r>
            <a:r>
              <a:rPr lang="es-ES" sz="3400" dirty="0" err="1" smtClean="0"/>
              <a:t>lessons</a:t>
            </a:r>
            <a:r>
              <a:rPr lang="es-ES" sz="3400" dirty="0" smtClean="0"/>
              <a:t>.</a:t>
            </a:r>
            <a:endParaRPr sz="34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34</a:t>
            </a:r>
            <a:endParaRPr lang="es-ES" sz="4000" dirty="0"/>
          </a:p>
        </p:txBody>
      </p:sp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75BDBB88-756B-448A-847A-44F2FC705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96" y="2852936"/>
            <a:ext cx="5878785" cy="375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72008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Would</a:t>
            </a:r>
            <a:r>
              <a:rPr lang="es-ES" sz="3400" dirty="0"/>
              <a:t> use </a:t>
            </a:r>
            <a:r>
              <a:rPr lang="es-ES" sz="3400" dirty="0" smtClean="0"/>
              <a:t>a </a:t>
            </a:r>
            <a:r>
              <a:rPr lang="es-ES" sz="3400" dirty="0" err="1" smtClean="0"/>
              <a:t>tool</a:t>
            </a:r>
            <a:r>
              <a:rPr lang="es-ES" sz="3400" dirty="0" smtClean="0"/>
              <a:t> </a:t>
            </a:r>
            <a:r>
              <a:rPr lang="es-ES" sz="3400" dirty="0" err="1" smtClean="0"/>
              <a:t>for</a:t>
            </a:r>
            <a:r>
              <a:rPr lang="es-ES" sz="3400" dirty="0" smtClean="0"/>
              <a:t> </a:t>
            </a:r>
            <a:r>
              <a:rPr lang="es-ES" sz="3400" dirty="0" err="1" smtClean="0"/>
              <a:t>that</a:t>
            </a:r>
            <a:endParaRPr lang="es-ES" sz="3400" dirty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41729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35</a:t>
            </a:r>
            <a:endParaRPr lang="es-ES" sz="4000" dirty="0"/>
          </a:p>
        </p:txBody>
      </p:sp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A4EB386D-077A-4CE5-9C17-6EA6D61EB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633" y="2444888"/>
            <a:ext cx="7719171" cy="338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7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</a:t>
            </a:r>
            <a:r>
              <a:rPr lang="es-ES" sz="3400" dirty="0" smtClean="0"/>
              <a:t>47 </a:t>
            </a:r>
            <a:r>
              <a:rPr lang="es-ES" sz="3400" dirty="0" err="1" smtClean="0"/>
              <a:t>people</a:t>
            </a:r>
            <a:r>
              <a:rPr lang="es-ES" sz="3400" dirty="0" smtClean="0"/>
              <a:t> </a:t>
            </a:r>
            <a:r>
              <a:rPr lang="es-ES" sz="3400" dirty="0" err="1" smtClean="0"/>
              <a:t>with</a:t>
            </a:r>
            <a:r>
              <a:rPr lang="es-ES" sz="3400" dirty="0" smtClean="0"/>
              <a:t> </a:t>
            </a:r>
            <a:r>
              <a:rPr lang="es-ES" sz="3400" dirty="0" err="1" smtClean="0"/>
              <a:t>programming</a:t>
            </a:r>
            <a:r>
              <a:rPr lang="es-ES" sz="3400" dirty="0" smtClean="0"/>
              <a:t> </a:t>
            </a:r>
            <a:r>
              <a:rPr lang="es-ES" sz="3400" dirty="0" err="1" smtClean="0"/>
              <a:t>knowledge</a:t>
            </a:r>
            <a:r>
              <a:rPr lang="es-ES" sz="3400" dirty="0" smtClean="0"/>
              <a:t>: </a:t>
            </a:r>
            <a:r>
              <a:rPr lang="es-ES" sz="3400" dirty="0" err="1" smtClean="0"/>
              <a:t>Would</a:t>
            </a:r>
            <a:r>
              <a:rPr lang="es-ES" sz="3400" dirty="0" smtClean="0"/>
              <a:t> </a:t>
            </a:r>
            <a:r>
              <a:rPr lang="es-ES" sz="3400" dirty="0" err="1" smtClean="0"/>
              <a:t>invest</a:t>
            </a:r>
            <a:r>
              <a:rPr lang="es-ES" sz="3400" dirty="0" smtClean="0"/>
              <a:t> time in </a:t>
            </a:r>
            <a:r>
              <a:rPr lang="es-ES" sz="3400" dirty="0" err="1" smtClean="0"/>
              <a:t>the</a:t>
            </a:r>
            <a:r>
              <a:rPr lang="es-ES" sz="3400" dirty="0" smtClean="0"/>
              <a:t> </a:t>
            </a:r>
            <a:r>
              <a:rPr lang="es-ES" sz="3400" dirty="0" err="1" smtClean="0"/>
              <a:t>platform</a:t>
            </a:r>
            <a:endParaRPr lang="es-ES" sz="3400" dirty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36</a:t>
            </a:r>
            <a:endParaRPr lang="es-ES" sz="4000" dirty="0"/>
          </a:p>
        </p:txBody>
      </p:sp>
      <p:pic>
        <p:nvPicPr>
          <p:cNvPr id="6147" name="Picture 3" descr="C:\Users\ALVARO\Desktop\índic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315" y="3321608"/>
            <a:ext cx="6048672" cy="353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02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2123728" y="1484784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6000" b="0" dirty="0" err="1">
                <a:latin typeface="Sniglet" charset="0"/>
              </a:rPr>
              <a:t>How</a:t>
            </a:r>
            <a:r>
              <a:rPr lang="es-ES" sz="6000" b="0" dirty="0">
                <a:latin typeface="Sniglet" charset="0"/>
              </a:rPr>
              <a:t> </a:t>
            </a:r>
            <a:r>
              <a:rPr lang="es-ES" sz="6000" b="0" dirty="0" err="1">
                <a:latin typeface="Sniglet" charset="0"/>
              </a:rPr>
              <a:t>much</a:t>
            </a:r>
            <a:r>
              <a:rPr lang="en" sz="6000" b="0" dirty="0">
                <a:latin typeface="Sniglet" charset="0"/>
              </a:rPr>
              <a:t>?</a:t>
            </a:r>
            <a:endParaRPr sz="6000" b="0" dirty="0">
              <a:latin typeface="Sniglet" charset="0"/>
            </a:endParaRPr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37</a:t>
            </a:r>
            <a:endParaRPr lang="es-ES" sz="4000" dirty="0"/>
          </a:p>
        </p:txBody>
      </p:sp>
      <p:pic>
        <p:nvPicPr>
          <p:cNvPr id="10" name="Picture 15" descr="C:\Users\ALVARO\Desktop\2b0baac2-e329-40a7-8518-d76434a0dd6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611" y="2564904"/>
            <a:ext cx="3600400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48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7" name="Shape 625"/>
          <p:cNvSpPr txBox="1">
            <a:spLocks/>
          </p:cNvSpPr>
          <p:nvPr/>
        </p:nvSpPr>
        <p:spPr>
          <a:xfrm>
            <a:off x="1763688" y="1484784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Direct Costs: </a:t>
            </a:r>
            <a:r>
              <a:rPr lang="en" sz="4000" dirty="0" smtClean="0"/>
              <a:t>16000 € </a:t>
            </a:r>
            <a:endParaRPr lang="en" sz="4000" dirty="0"/>
          </a:p>
        </p:txBody>
      </p:sp>
      <p:grpSp>
        <p:nvGrpSpPr>
          <p:cNvPr id="8" name="Shape 631"/>
          <p:cNvGrpSpPr/>
          <p:nvPr/>
        </p:nvGrpSpPr>
        <p:grpSpPr>
          <a:xfrm>
            <a:off x="2987824" y="2728017"/>
            <a:ext cx="2941456" cy="1875085"/>
            <a:chOff x="1553100" y="2807121"/>
            <a:chExt cx="6037800" cy="1406314"/>
          </a:xfrm>
        </p:grpSpPr>
        <p:cxnSp>
          <p:nvCxnSpPr>
            <p:cNvPr id="9" name="Shape 632"/>
            <p:cNvCxnSpPr/>
            <p:nvPr/>
          </p:nvCxnSpPr>
          <p:spPr>
            <a:xfrm>
              <a:off x="1553100" y="2807121"/>
              <a:ext cx="6037800" cy="0"/>
            </a:xfrm>
            <a:prstGeom prst="straightConnector1">
              <a:avLst/>
            </a:prstGeom>
            <a:noFill/>
            <a:ln w="19050" cap="rnd" cmpd="sng">
              <a:solidFill>
                <a:srgbClr val="A4C2F4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Shape 633"/>
            <p:cNvCxnSpPr/>
            <p:nvPr/>
          </p:nvCxnSpPr>
          <p:spPr>
            <a:xfrm>
              <a:off x="1553100" y="4213436"/>
              <a:ext cx="6037800" cy="0"/>
            </a:xfrm>
            <a:prstGeom prst="straightConnector1">
              <a:avLst/>
            </a:prstGeom>
            <a:noFill/>
            <a:ln w="19050" cap="rnd" cmpd="sng">
              <a:solidFill>
                <a:srgbClr val="A4C2F4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1" name="Shape 625"/>
          <p:cNvSpPr txBox="1">
            <a:spLocks/>
          </p:cNvSpPr>
          <p:nvPr/>
        </p:nvSpPr>
        <p:spPr>
          <a:xfrm>
            <a:off x="1763688" y="3068960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Indirect Costs: </a:t>
            </a:r>
            <a:r>
              <a:rPr lang="en" sz="4000" dirty="0" smtClean="0"/>
              <a:t>4750 €</a:t>
            </a:r>
            <a:endParaRPr lang="en" sz="4000" dirty="0"/>
          </a:p>
        </p:txBody>
      </p:sp>
      <p:sp>
        <p:nvSpPr>
          <p:cNvPr id="12" name="Shape 625"/>
          <p:cNvSpPr txBox="1">
            <a:spLocks/>
          </p:cNvSpPr>
          <p:nvPr/>
        </p:nvSpPr>
        <p:spPr>
          <a:xfrm>
            <a:off x="1619672" y="4509120"/>
            <a:ext cx="6221732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s-ES" sz="4800" dirty="0"/>
              <a:t/>
            </a:r>
            <a:br>
              <a:rPr lang="es-ES" sz="4800" dirty="0"/>
            </a:br>
            <a:r>
              <a:rPr lang="es-ES" sz="4000" dirty="0" smtClean="0"/>
              <a:t>Marketing: 4150 €</a:t>
            </a:r>
            <a:endParaRPr lang="en" sz="40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38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68985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11" name="Shape 625"/>
          <p:cNvSpPr txBox="1">
            <a:spLocks/>
          </p:cNvSpPr>
          <p:nvPr/>
        </p:nvSpPr>
        <p:spPr>
          <a:xfrm>
            <a:off x="107504" y="2832400"/>
            <a:ext cx="91440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5000" dirty="0" smtClean="0"/>
              <a:t>24900 </a:t>
            </a:r>
            <a:r>
              <a:rPr lang="en" sz="5000" dirty="0"/>
              <a:t>€ + </a:t>
            </a:r>
            <a:r>
              <a:rPr lang="en" sz="5000" dirty="0" smtClean="0"/>
              <a:t>4150 </a:t>
            </a:r>
            <a:r>
              <a:rPr lang="en" sz="5000" dirty="0"/>
              <a:t>€ = </a:t>
            </a:r>
            <a:r>
              <a:rPr lang="en" sz="5000" dirty="0" smtClean="0"/>
              <a:t>29050 </a:t>
            </a:r>
            <a:r>
              <a:rPr lang="en" sz="5000" dirty="0"/>
              <a:t>€ </a:t>
            </a:r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</a:t>
            </a:r>
            <a:r>
              <a:rPr lang="es-ES" sz="40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36238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</a:t>
            </a:r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LVARO\Desktop\Y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249" y="1623147"/>
            <a:ext cx="2164071" cy="2437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48"/>
          <p:cNvSpPr txBox="1">
            <a:spLocks/>
          </p:cNvSpPr>
          <p:nvPr/>
        </p:nvSpPr>
        <p:spPr>
          <a:xfrm>
            <a:off x="4139952" y="4060603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indent="0" algn="ctr">
              <a:buFont typeface="Dosis"/>
              <a:buNone/>
            </a:pPr>
            <a:r>
              <a:rPr lang="es-ES" sz="3000" dirty="0"/>
              <a:t>Álvaro Domínguez Núñez Business Manager</a:t>
            </a:r>
          </a:p>
          <a:p>
            <a:pPr marL="69850" indent="0">
              <a:buFont typeface="Dosis"/>
              <a:buNone/>
            </a:pPr>
            <a:endParaRPr lang="es-ES" sz="3000" dirty="0"/>
          </a:p>
          <a:p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0" indent="0">
              <a:buFont typeface="Dosis"/>
              <a:buNone/>
            </a:pPr>
            <a:endParaRPr lang="es-ES" dirty="0"/>
          </a:p>
        </p:txBody>
      </p:sp>
      <p:pic>
        <p:nvPicPr>
          <p:cNvPr id="12" name="Picture 2" descr="C:\Users\ALVARO\Desktop\Alejandro Romá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981" y="1502200"/>
            <a:ext cx="2596399" cy="2558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548"/>
          <p:cNvSpPr txBox="1">
            <a:spLocks/>
          </p:cNvSpPr>
          <p:nvPr/>
        </p:nvSpPr>
        <p:spPr>
          <a:xfrm>
            <a:off x="3893" y="4149080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indent="0" algn="ctr">
              <a:spcBef>
                <a:spcPts val="0"/>
              </a:spcBef>
              <a:buFont typeface="Dosis"/>
              <a:buNone/>
            </a:pPr>
            <a:r>
              <a:rPr lang="es-ES" sz="3000" dirty="0"/>
              <a:t>Alejandro Román Rodríguez </a:t>
            </a:r>
          </a:p>
          <a:p>
            <a:pPr marL="69850" indent="0" algn="ctr">
              <a:spcBef>
                <a:spcPts val="0"/>
              </a:spcBef>
              <a:buFont typeface="Dosis"/>
              <a:buNone/>
            </a:pPr>
            <a:r>
              <a:rPr lang="es-ES" sz="3000" dirty="0"/>
              <a:t>     Project </a:t>
            </a:r>
            <a:r>
              <a:rPr lang="es-ES" sz="3000" dirty="0" smtClean="0"/>
              <a:t>Manager</a:t>
            </a: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0" indent="0">
              <a:buFont typeface="Dosis"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897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40</a:t>
            </a:r>
            <a:endParaRPr lang="es-ES" sz="4000" dirty="0"/>
          </a:p>
        </p:txBody>
      </p:sp>
      <p:sp>
        <p:nvSpPr>
          <p:cNvPr id="2" name="AutoShape 5" descr="[Foto]"/>
          <p:cNvSpPr>
            <a:spLocks noChangeAspect="1" noChangeArrowheads="1"/>
          </p:cNvSpPr>
          <p:nvPr/>
        </p:nvSpPr>
        <p:spPr bwMode="auto">
          <a:xfrm>
            <a:off x="155575" y="-6175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7" descr="[Foto]"/>
          <p:cNvSpPr>
            <a:spLocks noChangeAspect="1" noChangeArrowheads="1"/>
          </p:cNvSpPr>
          <p:nvPr/>
        </p:nvSpPr>
        <p:spPr bwMode="auto">
          <a:xfrm>
            <a:off x="307975" y="-4651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5" name="Shape 625"/>
          <p:cNvSpPr txBox="1">
            <a:spLocks/>
          </p:cNvSpPr>
          <p:nvPr/>
        </p:nvSpPr>
        <p:spPr>
          <a:xfrm>
            <a:off x="0" y="2481652"/>
            <a:ext cx="868387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0%</a:t>
            </a:r>
            <a:endParaRPr lang="en" sz="4000" dirty="0"/>
          </a:p>
        </p:txBody>
      </p:sp>
      <p:sp>
        <p:nvSpPr>
          <p:cNvPr id="16" name="Shape 625"/>
          <p:cNvSpPr txBox="1">
            <a:spLocks/>
          </p:cNvSpPr>
          <p:nvPr/>
        </p:nvSpPr>
        <p:spPr>
          <a:xfrm>
            <a:off x="7812359" y="2492896"/>
            <a:ext cx="1444451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100%</a:t>
            </a:r>
            <a:endParaRPr lang="en" sz="4000" dirty="0"/>
          </a:p>
        </p:txBody>
      </p:sp>
      <p:sp>
        <p:nvSpPr>
          <p:cNvPr id="17" name="Shape 625"/>
          <p:cNvSpPr txBox="1">
            <a:spLocks/>
          </p:cNvSpPr>
          <p:nvPr/>
        </p:nvSpPr>
        <p:spPr>
          <a:xfrm>
            <a:off x="4162228" y="2439344"/>
            <a:ext cx="1154275" cy="7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50%</a:t>
            </a:r>
            <a:endParaRPr lang="en" sz="4000" dirty="0"/>
          </a:p>
        </p:txBody>
      </p:sp>
      <p:sp>
        <p:nvSpPr>
          <p:cNvPr id="20" name="Shape 625"/>
          <p:cNvSpPr txBox="1">
            <a:spLocks/>
          </p:cNvSpPr>
          <p:nvPr/>
        </p:nvSpPr>
        <p:spPr>
          <a:xfrm>
            <a:off x="2781755" y="5384604"/>
            <a:ext cx="3787291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Budgeted: 18%</a:t>
            </a:r>
            <a:endParaRPr lang="en" sz="4000" dirty="0"/>
          </a:p>
        </p:txBody>
      </p:sp>
      <p:sp>
        <p:nvSpPr>
          <p:cNvPr id="21" name="Shape 625"/>
          <p:cNvSpPr txBox="1">
            <a:spLocks/>
          </p:cNvSpPr>
          <p:nvPr/>
        </p:nvSpPr>
        <p:spPr>
          <a:xfrm>
            <a:off x="2788788" y="4679963"/>
            <a:ext cx="3787291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Current: 16%</a:t>
            </a:r>
            <a:endParaRPr lang="en" sz="4000" dirty="0"/>
          </a:p>
        </p:txBody>
      </p:sp>
      <p:sp>
        <p:nvSpPr>
          <p:cNvPr id="22" name="Shape 625"/>
          <p:cNvSpPr txBox="1">
            <a:spLocks/>
          </p:cNvSpPr>
          <p:nvPr/>
        </p:nvSpPr>
        <p:spPr>
          <a:xfrm>
            <a:off x="434193" y="3800475"/>
            <a:ext cx="1686089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4688€</a:t>
            </a:r>
            <a:endParaRPr lang="en" sz="4000" dirty="0"/>
          </a:p>
        </p:txBody>
      </p:sp>
      <p:pic>
        <p:nvPicPr>
          <p:cNvPr id="1038" name="Picture 14" descr="C:\Users\ALVARO\Downloads\BarraProgreso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57525"/>
            <a:ext cx="9143999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Shape 625"/>
          <p:cNvSpPr txBox="1">
            <a:spLocks/>
          </p:cNvSpPr>
          <p:nvPr/>
        </p:nvSpPr>
        <p:spPr>
          <a:xfrm>
            <a:off x="7149013" y="3104889"/>
            <a:ext cx="2107797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29050€</a:t>
            </a:r>
            <a:endParaRPr lang="en" sz="4000" dirty="0"/>
          </a:p>
        </p:txBody>
      </p:sp>
    </p:spTree>
    <p:extLst>
      <p:ext uri="{BB962C8B-B14F-4D97-AF65-F5344CB8AC3E}">
        <p14:creationId xmlns:p14="http://schemas.microsoft.com/office/powerpoint/2010/main" val="256571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41</a:t>
            </a:r>
            <a:endParaRPr lang="es-ES" sz="4000" dirty="0"/>
          </a:p>
        </p:txBody>
      </p:sp>
      <p:sp>
        <p:nvSpPr>
          <p:cNvPr id="5" name="Shape 625"/>
          <p:cNvSpPr txBox="1">
            <a:spLocks/>
          </p:cNvSpPr>
          <p:nvPr/>
        </p:nvSpPr>
        <p:spPr>
          <a:xfrm>
            <a:off x="0" y="2481652"/>
            <a:ext cx="868387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0%</a:t>
            </a:r>
            <a:endParaRPr lang="en" sz="4000" dirty="0"/>
          </a:p>
        </p:txBody>
      </p:sp>
      <p:sp>
        <p:nvSpPr>
          <p:cNvPr id="7" name="Shape 625"/>
          <p:cNvSpPr txBox="1">
            <a:spLocks/>
          </p:cNvSpPr>
          <p:nvPr/>
        </p:nvSpPr>
        <p:spPr>
          <a:xfrm>
            <a:off x="7812359" y="2492896"/>
            <a:ext cx="1444451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100%</a:t>
            </a:r>
            <a:endParaRPr lang="en" sz="4000" dirty="0"/>
          </a:p>
        </p:txBody>
      </p:sp>
      <p:sp>
        <p:nvSpPr>
          <p:cNvPr id="8" name="Shape 625"/>
          <p:cNvSpPr txBox="1">
            <a:spLocks/>
          </p:cNvSpPr>
          <p:nvPr/>
        </p:nvSpPr>
        <p:spPr>
          <a:xfrm>
            <a:off x="4162228" y="2439344"/>
            <a:ext cx="1154275" cy="7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50%</a:t>
            </a:r>
            <a:endParaRPr lang="en" sz="4000" dirty="0"/>
          </a:p>
        </p:txBody>
      </p:sp>
      <p:sp>
        <p:nvSpPr>
          <p:cNvPr id="9" name="Shape 625"/>
          <p:cNvSpPr txBox="1">
            <a:spLocks/>
          </p:cNvSpPr>
          <p:nvPr/>
        </p:nvSpPr>
        <p:spPr>
          <a:xfrm>
            <a:off x="2781755" y="5384604"/>
            <a:ext cx="3787291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Budgeted: 19%</a:t>
            </a:r>
            <a:endParaRPr lang="en" sz="4000" dirty="0"/>
          </a:p>
        </p:txBody>
      </p:sp>
      <p:sp>
        <p:nvSpPr>
          <p:cNvPr id="10" name="Shape 625"/>
          <p:cNvSpPr txBox="1">
            <a:spLocks/>
          </p:cNvSpPr>
          <p:nvPr/>
        </p:nvSpPr>
        <p:spPr>
          <a:xfrm>
            <a:off x="2788788" y="4679963"/>
            <a:ext cx="3787291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Current: 19%</a:t>
            </a:r>
            <a:endParaRPr lang="en" sz="4000" dirty="0"/>
          </a:p>
        </p:txBody>
      </p:sp>
      <p:sp>
        <p:nvSpPr>
          <p:cNvPr id="11" name="Shape 625"/>
          <p:cNvSpPr txBox="1">
            <a:spLocks/>
          </p:cNvSpPr>
          <p:nvPr/>
        </p:nvSpPr>
        <p:spPr>
          <a:xfrm>
            <a:off x="434193" y="3800475"/>
            <a:ext cx="1686089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211 h</a:t>
            </a:r>
            <a:endParaRPr lang="en" sz="4000" dirty="0"/>
          </a:p>
        </p:txBody>
      </p:sp>
      <p:pic>
        <p:nvPicPr>
          <p:cNvPr id="12" name="Picture 14" descr="C:\Users\ALVARO\Downloads\BarraProgreso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57525"/>
            <a:ext cx="9143999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625"/>
          <p:cNvSpPr txBox="1">
            <a:spLocks/>
          </p:cNvSpPr>
          <p:nvPr/>
        </p:nvSpPr>
        <p:spPr>
          <a:xfrm>
            <a:off x="7308304" y="3168928"/>
            <a:ext cx="2107797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1120 h</a:t>
            </a:r>
            <a:endParaRPr lang="en" sz="4000" dirty="0"/>
          </a:p>
        </p:txBody>
      </p:sp>
    </p:spTree>
    <p:extLst>
      <p:ext uri="{BB962C8B-B14F-4D97-AF65-F5344CB8AC3E}">
        <p14:creationId xmlns:p14="http://schemas.microsoft.com/office/powerpoint/2010/main" val="379241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42</a:t>
            </a:r>
            <a:endParaRPr lang="es-ES" sz="4000" dirty="0"/>
          </a:p>
        </p:txBody>
      </p:sp>
      <p:sp>
        <p:nvSpPr>
          <p:cNvPr id="5" name="Shape 625"/>
          <p:cNvSpPr txBox="1">
            <a:spLocks/>
          </p:cNvSpPr>
          <p:nvPr/>
        </p:nvSpPr>
        <p:spPr>
          <a:xfrm>
            <a:off x="7812359" y="2492896"/>
            <a:ext cx="1444451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100%</a:t>
            </a:r>
            <a:endParaRPr lang="en" sz="4000" dirty="0"/>
          </a:p>
        </p:txBody>
      </p:sp>
      <p:sp>
        <p:nvSpPr>
          <p:cNvPr id="7" name="Shape 625"/>
          <p:cNvSpPr txBox="1">
            <a:spLocks/>
          </p:cNvSpPr>
          <p:nvPr/>
        </p:nvSpPr>
        <p:spPr>
          <a:xfrm>
            <a:off x="4009495" y="2412896"/>
            <a:ext cx="1345876" cy="7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5</a:t>
            </a:r>
            <a:r>
              <a:rPr lang="en" sz="4000" dirty="0" smtClean="0"/>
              <a:t>0%</a:t>
            </a:r>
            <a:endParaRPr lang="en" sz="4000" dirty="0"/>
          </a:p>
        </p:txBody>
      </p:sp>
      <p:sp>
        <p:nvSpPr>
          <p:cNvPr id="8" name="Shape 625"/>
          <p:cNvSpPr txBox="1">
            <a:spLocks/>
          </p:cNvSpPr>
          <p:nvPr/>
        </p:nvSpPr>
        <p:spPr>
          <a:xfrm>
            <a:off x="2786398" y="6071542"/>
            <a:ext cx="3787291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Expected: </a:t>
            </a:r>
            <a:r>
              <a:rPr lang="en" sz="4000" dirty="0"/>
              <a:t>1</a:t>
            </a:r>
            <a:r>
              <a:rPr lang="en" sz="4000" dirty="0" smtClean="0"/>
              <a:t>00%</a:t>
            </a:r>
            <a:endParaRPr lang="en" sz="4000" dirty="0"/>
          </a:p>
        </p:txBody>
      </p:sp>
      <p:sp>
        <p:nvSpPr>
          <p:cNvPr id="9" name="Shape 625"/>
          <p:cNvSpPr txBox="1">
            <a:spLocks/>
          </p:cNvSpPr>
          <p:nvPr/>
        </p:nvSpPr>
        <p:spPr>
          <a:xfrm>
            <a:off x="2793431" y="5366901"/>
            <a:ext cx="3787291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Best: 50%</a:t>
            </a:r>
            <a:endParaRPr lang="en" sz="4000" dirty="0"/>
          </a:p>
        </p:txBody>
      </p:sp>
      <p:sp>
        <p:nvSpPr>
          <p:cNvPr id="15" name="Shape 625"/>
          <p:cNvSpPr txBox="1">
            <a:spLocks/>
          </p:cNvSpPr>
          <p:nvPr/>
        </p:nvSpPr>
        <p:spPr>
          <a:xfrm>
            <a:off x="-84380" y="2420888"/>
            <a:ext cx="901515" cy="7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0%</a:t>
            </a:r>
            <a:endParaRPr lang="en" sz="4000" dirty="0"/>
          </a:p>
        </p:txBody>
      </p:sp>
      <p:sp>
        <p:nvSpPr>
          <p:cNvPr id="16" name="Shape 625"/>
          <p:cNvSpPr txBox="1">
            <a:spLocks/>
          </p:cNvSpPr>
          <p:nvPr/>
        </p:nvSpPr>
        <p:spPr>
          <a:xfrm>
            <a:off x="7213022" y="3761943"/>
            <a:ext cx="1940770" cy="122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29050€</a:t>
            </a:r>
          </a:p>
          <a:p>
            <a:pPr algn="ctr"/>
            <a:r>
              <a:rPr lang="en" sz="4000" dirty="0" smtClean="0"/>
              <a:t>1120 h</a:t>
            </a:r>
            <a:endParaRPr lang="en" sz="4000" dirty="0"/>
          </a:p>
        </p:txBody>
      </p:sp>
      <p:pic>
        <p:nvPicPr>
          <p:cNvPr id="4098" name="Picture 2" descr="C:\Users\ALVARO\Downloads\BarraOptimist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3238"/>
            <a:ext cx="914400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hape 625"/>
          <p:cNvSpPr txBox="1">
            <a:spLocks/>
          </p:cNvSpPr>
          <p:nvPr/>
        </p:nvSpPr>
        <p:spPr>
          <a:xfrm>
            <a:off x="3716691" y="3814763"/>
            <a:ext cx="1940770" cy="122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14525€</a:t>
            </a:r>
          </a:p>
          <a:p>
            <a:pPr algn="ctr"/>
            <a:r>
              <a:rPr lang="en" sz="4000" dirty="0" smtClean="0"/>
              <a:t>560 h</a:t>
            </a:r>
            <a:endParaRPr lang="en" sz="4000" dirty="0"/>
          </a:p>
        </p:txBody>
      </p:sp>
    </p:spTree>
    <p:extLst>
      <p:ext uri="{BB962C8B-B14F-4D97-AF65-F5344CB8AC3E}">
        <p14:creationId xmlns:p14="http://schemas.microsoft.com/office/powerpoint/2010/main" val="366083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43</a:t>
            </a:r>
            <a:endParaRPr lang="es-ES" sz="4000" dirty="0"/>
          </a:p>
        </p:txBody>
      </p:sp>
      <p:sp>
        <p:nvSpPr>
          <p:cNvPr id="7" name="Shape 625"/>
          <p:cNvSpPr txBox="1">
            <a:spLocks/>
          </p:cNvSpPr>
          <p:nvPr/>
        </p:nvSpPr>
        <p:spPr>
          <a:xfrm>
            <a:off x="7812359" y="2492896"/>
            <a:ext cx="1444451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2</a:t>
            </a:r>
            <a:r>
              <a:rPr lang="en" sz="4000" dirty="0" smtClean="0"/>
              <a:t>00%</a:t>
            </a:r>
            <a:endParaRPr lang="en" sz="4000" dirty="0"/>
          </a:p>
        </p:txBody>
      </p:sp>
      <p:sp>
        <p:nvSpPr>
          <p:cNvPr id="8" name="Shape 625"/>
          <p:cNvSpPr txBox="1">
            <a:spLocks/>
          </p:cNvSpPr>
          <p:nvPr/>
        </p:nvSpPr>
        <p:spPr>
          <a:xfrm>
            <a:off x="4009495" y="2412896"/>
            <a:ext cx="1345876" cy="7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100%</a:t>
            </a:r>
            <a:endParaRPr lang="en" sz="4000" dirty="0"/>
          </a:p>
        </p:txBody>
      </p:sp>
      <p:sp>
        <p:nvSpPr>
          <p:cNvPr id="9" name="Shape 625"/>
          <p:cNvSpPr txBox="1">
            <a:spLocks/>
          </p:cNvSpPr>
          <p:nvPr/>
        </p:nvSpPr>
        <p:spPr>
          <a:xfrm>
            <a:off x="2786398" y="6071542"/>
            <a:ext cx="3787291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Worst: 200%</a:t>
            </a:r>
            <a:endParaRPr lang="en" sz="4000" dirty="0"/>
          </a:p>
        </p:txBody>
      </p:sp>
      <p:sp>
        <p:nvSpPr>
          <p:cNvPr id="10" name="Shape 625"/>
          <p:cNvSpPr txBox="1">
            <a:spLocks/>
          </p:cNvSpPr>
          <p:nvPr/>
        </p:nvSpPr>
        <p:spPr>
          <a:xfrm>
            <a:off x="2793431" y="5366901"/>
            <a:ext cx="3787291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Expected: 100%</a:t>
            </a:r>
            <a:endParaRPr lang="en" sz="4000" dirty="0"/>
          </a:p>
        </p:txBody>
      </p:sp>
      <p:sp>
        <p:nvSpPr>
          <p:cNvPr id="11" name="Shape 625"/>
          <p:cNvSpPr txBox="1">
            <a:spLocks/>
          </p:cNvSpPr>
          <p:nvPr/>
        </p:nvSpPr>
        <p:spPr>
          <a:xfrm>
            <a:off x="3566655" y="3800475"/>
            <a:ext cx="1940770" cy="122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29050€</a:t>
            </a:r>
          </a:p>
          <a:p>
            <a:pPr algn="ctr"/>
            <a:r>
              <a:rPr lang="en" sz="4000" dirty="0" smtClean="0"/>
              <a:t>1120 h</a:t>
            </a:r>
            <a:endParaRPr lang="en" sz="4000" dirty="0"/>
          </a:p>
        </p:txBody>
      </p:sp>
      <p:pic>
        <p:nvPicPr>
          <p:cNvPr id="3074" name="Picture 2" descr="C:\Users\ALVARO\Desktop\índic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0"/>
            <a:ext cx="9144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625"/>
          <p:cNvSpPr txBox="1">
            <a:spLocks/>
          </p:cNvSpPr>
          <p:nvPr/>
        </p:nvSpPr>
        <p:spPr>
          <a:xfrm>
            <a:off x="7149012" y="3723361"/>
            <a:ext cx="2107797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58100€</a:t>
            </a:r>
            <a:endParaRPr lang="en" sz="4000" dirty="0"/>
          </a:p>
        </p:txBody>
      </p:sp>
      <p:sp>
        <p:nvSpPr>
          <p:cNvPr id="15" name="Shape 625"/>
          <p:cNvSpPr txBox="1">
            <a:spLocks/>
          </p:cNvSpPr>
          <p:nvPr/>
        </p:nvSpPr>
        <p:spPr>
          <a:xfrm>
            <a:off x="7136595" y="4252899"/>
            <a:ext cx="2107797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2240h</a:t>
            </a:r>
            <a:endParaRPr lang="en" sz="4000" dirty="0"/>
          </a:p>
        </p:txBody>
      </p:sp>
      <p:sp>
        <p:nvSpPr>
          <p:cNvPr id="16" name="Shape 625"/>
          <p:cNvSpPr txBox="1">
            <a:spLocks/>
          </p:cNvSpPr>
          <p:nvPr/>
        </p:nvSpPr>
        <p:spPr>
          <a:xfrm>
            <a:off x="-84380" y="2420888"/>
            <a:ext cx="901515" cy="7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0%</a:t>
            </a:r>
            <a:endParaRPr lang="en" sz="4000" dirty="0"/>
          </a:p>
        </p:txBody>
      </p:sp>
    </p:spTree>
    <p:extLst>
      <p:ext uri="{BB962C8B-B14F-4D97-AF65-F5344CB8AC3E}">
        <p14:creationId xmlns:p14="http://schemas.microsoft.com/office/powerpoint/2010/main" val="309644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1556068" y="868848"/>
            <a:ext cx="6048672" cy="31683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0" dirty="0" smtClean="0">
                <a:latin typeface="Sniglet" charset="0"/>
              </a:rPr>
              <a:t>Is it profitable?</a:t>
            </a:r>
            <a:endParaRPr sz="6000" b="0" dirty="0">
              <a:latin typeface="Sniglet" charset="0"/>
            </a:endParaRPr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44</a:t>
            </a:r>
            <a:endParaRPr lang="es-ES" sz="4000" dirty="0"/>
          </a:p>
        </p:txBody>
      </p:sp>
      <p:sp>
        <p:nvSpPr>
          <p:cNvPr id="9" name="Shape 781"/>
          <p:cNvSpPr/>
          <p:nvPr/>
        </p:nvSpPr>
        <p:spPr>
          <a:xfrm>
            <a:off x="3097826" y="2996952"/>
            <a:ext cx="3096344" cy="2845722"/>
          </a:xfrm>
          <a:custGeom>
            <a:avLst/>
            <a:gdLst/>
            <a:ahLst/>
            <a:cxnLst/>
            <a:rect l="0" t="0" r="0" b="0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94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0" name="Shape 570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45</a:t>
            </a:r>
            <a:endParaRPr lang="es-ES" sz="4000" dirty="0"/>
          </a:p>
        </p:txBody>
      </p:sp>
      <p:pic>
        <p:nvPicPr>
          <p:cNvPr id="11" name="Picture 6" descr="C:\Users\ALVARO\Desktop\schoo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54" y="1916832"/>
            <a:ext cx="3149822" cy="314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570">
            <a:extLst>
              <a:ext uri="{FF2B5EF4-FFF2-40B4-BE49-F238E27FC236}">
                <a16:creationId xmlns="" xmlns:a16="http://schemas.microsoft.com/office/drawing/2014/main" id="{A9450592-1C65-4035-8705-8AEC2AB7E5C2}"/>
              </a:ext>
            </a:extLst>
          </p:cNvPr>
          <p:cNvSpPr txBox="1">
            <a:spLocks/>
          </p:cNvSpPr>
          <p:nvPr/>
        </p:nvSpPr>
        <p:spPr>
          <a:xfrm>
            <a:off x="1783665" y="5323220"/>
            <a:ext cx="61404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s-ES" sz="5200" dirty="0" err="1"/>
              <a:t>Schools</a:t>
            </a:r>
            <a:r>
              <a:rPr lang="es-ES" sz="5200" dirty="0"/>
              <a:t> </a:t>
            </a:r>
            <a:r>
              <a:rPr lang="es-ES" sz="5200" dirty="0" err="1" smtClean="0"/>
              <a:t>buy</a:t>
            </a:r>
            <a:r>
              <a:rPr lang="es-ES" sz="5200" dirty="0" smtClean="0"/>
              <a:t> </a:t>
            </a:r>
            <a:r>
              <a:rPr lang="es-ES" sz="5200" dirty="0" err="1"/>
              <a:t>licenses</a:t>
            </a:r>
            <a:endParaRPr lang="es-ES" sz="5200" dirty="0"/>
          </a:p>
        </p:txBody>
      </p:sp>
      <p:pic>
        <p:nvPicPr>
          <p:cNvPr id="3075" name="Picture 3" descr="C:\Users\ALVARO\Desktop\índic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835" y="1916832"/>
            <a:ext cx="2586726" cy="340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ALVARO\Desktop\Row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088519"/>
            <a:ext cx="2225402" cy="197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16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9" name="Shape 599"/>
          <p:cNvSpPr txBox="1">
            <a:spLocks noGrp="1"/>
          </p:cNvSpPr>
          <p:nvPr>
            <p:ph type="title"/>
          </p:nvPr>
        </p:nvSpPr>
        <p:spPr>
          <a:xfrm>
            <a:off x="1501800" y="170792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And tables to compare data</a:t>
            </a:r>
            <a:endParaRPr sz="3600" dirty="0"/>
          </a:p>
        </p:txBody>
      </p:sp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1059399004"/>
              </p:ext>
            </p:extLst>
          </p:nvPr>
        </p:nvGraphicFramePr>
        <p:xfrm>
          <a:off x="179512" y="1484784"/>
          <a:ext cx="8856984" cy="4844542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194421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842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1424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1424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18813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chemeClr val="bg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SIZE</a:t>
                      </a:r>
                      <a:endParaRPr sz="4800" b="0" dirty="0">
                        <a:solidFill>
                          <a:schemeClr val="bg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 dirty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USERS</a:t>
                      </a:r>
                      <a:endParaRPr sz="40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dirty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FREE EXERCISES</a:t>
                      </a:r>
                      <a:endParaRPr sz="36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 dirty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PRICE</a:t>
                      </a:r>
                      <a:endParaRPr sz="40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8813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0" dirty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BASIC</a:t>
                      </a:r>
                      <a:endParaRPr sz="36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60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20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200€/y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8813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0" dirty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MEDIUM</a:t>
                      </a:r>
                      <a:endParaRPr sz="36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200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50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550€/y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1881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0" dirty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LARGE</a:t>
                      </a:r>
                      <a:endParaRPr sz="36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500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75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700€/y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46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3333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0" name="Shape 570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47</a:t>
            </a:r>
            <a:endParaRPr lang="es-ES" sz="4000" dirty="0"/>
          </a:p>
        </p:txBody>
      </p:sp>
      <p:pic>
        <p:nvPicPr>
          <p:cNvPr id="11" name="Picture 6" descr="C:\Users\ALVARO\Desktop\schoo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40" y="1916832"/>
            <a:ext cx="2861729" cy="286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570">
            <a:extLst>
              <a:ext uri="{FF2B5EF4-FFF2-40B4-BE49-F238E27FC236}">
                <a16:creationId xmlns="" xmlns:a16="http://schemas.microsoft.com/office/drawing/2014/main" id="{A9450592-1C65-4035-8705-8AEC2AB7E5C2}"/>
              </a:ext>
            </a:extLst>
          </p:cNvPr>
          <p:cNvSpPr txBox="1">
            <a:spLocks/>
          </p:cNvSpPr>
          <p:nvPr/>
        </p:nvSpPr>
        <p:spPr>
          <a:xfrm>
            <a:off x="1639648" y="5085201"/>
            <a:ext cx="61404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s-ES" sz="4600" dirty="0" err="1"/>
              <a:t>Schools</a:t>
            </a:r>
            <a:r>
              <a:rPr lang="es-ES" sz="4600" dirty="0"/>
              <a:t> </a:t>
            </a:r>
            <a:r>
              <a:rPr lang="es-ES" sz="4600" dirty="0" err="1" smtClean="0"/>
              <a:t>buy</a:t>
            </a:r>
            <a:r>
              <a:rPr lang="es-ES" sz="4600" dirty="0" smtClean="0"/>
              <a:t> </a:t>
            </a:r>
            <a:r>
              <a:rPr lang="es-ES" sz="4600" dirty="0" err="1" smtClean="0"/>
              <a:t>exercises</a:t>
            </a:r>
            <a:endParaRPr lang="es-ES" sz="4600" dirty="0"/>
          </a:p>
        </p:txBody>
      </p:sp>
      <p:pic>
        <p:nvPicPr>
          <p:cNvPr id="10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924" y="2060849"/>
            <a:ext cx="1767810" cy="176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sultado de imagen de Interactiv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717" y="3162801"/>
            <a:ext cx="1422053" cy="142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625"/>
          <p:cNvSpPr txBox="1">
            <a:spLocks/>
          </p:cNvSpPr>
          <p:nvPr/>
        </p:nvSpPr>
        <p:spPr>
          <a:xfrm>
            <a:off x="5651573" y="4163119"/>
            <a:ext cx="3195244" cy="944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/>
              <a:t>Interactive</a:t>
            </a:r>
          </a:p>
        </p:txBody>
      </p:sp>
      <p:pic>
        <p:nvPicPr>
          <p:cNvPr id="15" name="Picture 4" descr="C:\Users\ALVARO\Desktop\Row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890037"/>
            <a:ext cx="2225402" cy="197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79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C:\Users\ALVARO\Desktop\Ro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086" y="3705502"/>
            <a:ext cx="2225402" cy="197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0" name="Shape 570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48</a:t>
            </a:r>
            <a:endParaRPr lang="es-ES" sz="4000" dirty="0"/>
          </a:p>
        </p:txBody>
      </p:sp>
      <p:pic>
        <p:nvPicPr>
          <p:cNvPr id="10" name="Picture 15" descr="C:\Users\ALVARO\Desktop\2b0baac2-e329-40a7-8518-d76434a0dd6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6" y="2298317"/>
            <a:ext cx="2623423" cy="262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LVARO\Desktop\Programado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442" y="3208512"/>
            <a:ext cx="2124150" cy="208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570">
            <a:extLst>
              <a:ext uri="{FF2B5EF4-FFF2-40B4-BE49-F238E27FC236}">
                <a16:creationId xmlns="" xmlns:a16="http://schemas.microsoft.com/office/drawing/2014/main" id="{A9450592-1C65-4035-8705-8AEC2AB7E5C2}"/>
              </a:ext>
            </a:extLst>
          </p:cNvPr>
          <p:cNvSpPr txBox="1">
            <a:spLocks/>
          </p:cNvSpPr>
          <p:nvPr/>
        </p:nvSpPr>
        <p:spPr>
          <a:xfrm>
            <a:off x="1639648" y="5503240"/>
            <a:ext cx="61404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s-ES" sz="4600" dirty="0" err="1" smtClean="0"/>
              <a:t>Programmer</a:t>
            </a:r>
            <a:r>
              <a:rPr lang="es-ES" sz="4600" dirty="0" smtClean="0"/>
              <a:t> </a:t>
            </a:r>
            <a:r>
              <a:rPr lang="es-ES" sz="4600" dirty="0" err="1" smtClean="0"/>
              <a:t>gets</a:t>
            </a:r>
            <a:r>
              <a:rPr lang="es-ES" sz="4600" dirty="0" smtClean="0"/>
              <a:t> </a:t>
            </a:r>
            <a:r>
              <a:rPr lang="es-ES" sz="4600" dirty="0" err="1" smtClean="0"/>
              <a:t>money</a:t>
            </a:r>
            <a:endParaRPr lang="es-ES" sz="4600" dirty="0"/>
          </a:p>
        </p:txBody>
      </p:sp>
      <p:sp>
        <p:nvSpPr>
          <p:cNvPr id="18" name="Shape 570">
            <a:extLst>
              <a:ext uri="{FF2B5EF4-FFF2-40B4-BE49-F238E27FC236}">
                <a16:creationId xmlns="" xmlns:a16="http://schemas.microsoft.com/office/drawing/2014/main" id="{A9450592-1C65-4035-8705-8AEC2AB7E5C2}"/>
              </a:ext>
            </a:extLst>
          </p:cNvPr>
          <p:cNvSpPr txBox="1">
            <a:spLocks/>
          </p:cNvSpPr>
          <p:nvPr/>
        </p:nvSpPr>
        <p:spPr>
          <a:xfrm>
            <a:off x="4860032" y="2065312"/>
            <a:ext cx="4772248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s-ES" sz="4600" dirty="0" smtClean="0"/>
              <a:t> </a:t>
            </a:r>
            <a:r>
              <a:rPr lang="es-ES" sz="4600" dirty="0" err="1" smtClean="0"/>
              <a:t>ClimbCode</a:t>
            </a:r>
            <a:endParaRPr lang="es-ES" sz="4600" dirty="0"/>
          </a:p>
        </p:txBody>
      </p:sp>
      <p:pic>
        <p:nvPicPr>
          <p:cNvPr id="15" name="Picture 4" descr="C:\Users\ALVARO\Desktop\Ro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298317"/>
            <a:ext cx="2225402" cy="197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hape 570">
            <a:extLst>
              <a:ext uri="{FF2B5EF4-FFF2-40B4-BE49-F238E27FC236}">
                <a16:creationId xmlns="" xmlns:a16="http://schemas.microsoft.com/office/drawing/2014/main" id="{A9450592-1C65-4035-8705-8AEC2AB7E5C2}"/>
              </a:ext>
            </a:extLst>
          </p:cNvPr>
          <p:cNvSpPr txBox="1">
            <a:spLocks/>
          </p:cNvSpPr>
          <p:nvPr/>
        </p:nvSpPr>
        <p:spPr>
          <a:xfrm>
            <a:off x="3668289" y="3602846"/>
            <a:ext cx="1046996" cy="921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s-ES" sz="4600" dirty="0" smtClean="0">
                <a:solidFill>
                  <a:schemeClr val="tx1"/>
                </a:solidFill>
              </a:rPr>
              <a:t>%</a:t>
            </a:r>
            <a:endParaRPr lang="es-ES" sz="4600" dirty="0">
              <a:solidFill>
                <a:schemeClr val="tx1"/>
              </a:solidFill>
            </a:endParaRPr>
          </a:p>
        </p:txBody>
      </p:sp>
      <p:sp>
        <p:nvSpPr>
          <p:cNvPr id="22" name="Shape 570">
            <a:extLst>
              <a:ext uri="{FF2B5EF4-FFF2-40B4-BE49-F238E27FC236}">
                <a16:creationId xmlns="" xmlns:a16="http://schemas.microsoft.com/office/drawing/2014/main" id="{A9450592-1C65-4035-8705-8AEC2AB7E5C2}"/>
              </a:ext>
            </a:extLst>
          </p:cNvPr>
          <p:cNvSpPr txBox="1">
            <a:spLocks/>
          </p:cNvSpPr>
          <p:nvPr/>
        </p:nvSpPr>
        <p:spPr>
          <a:xfrm>
            <a:off x="3668289" y="2176128"/>
            <a:ext cx="1046996" cy="921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s-ES" sz="4600" dirty="0" smtClean="0">
                <a:solidFill>
                  <a:schemeClr val="tx1"/>
                </a:solidFill>
              </a:rPr>
              <a:t>%</a:t>
            </a:r>
            <a:endParaRPr lang="es-ES" sz="4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0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0" name="Shape 570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49</a:t>
            </a:r>
            <a:endParaRPr lang="es-ES" sz="4000" dirty="0"/>
          </a:p>
        </p:txBody>
      </p:sp>
      <p:pic>
        <p:nvPicPr>
          <p:cNvPr id="2050" name="Picture 2" descr="C:\Users\ALVARO\Desktop\paypal_PNG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08920"/>
            <a:ext cx="7016632" cy="186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32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-108520" y="4039344"/>
            <a:ext cx="5184576" cy="13201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Andrés Fernández </a:t>
            </a:r>
            <a:r>
              <a:rPr lang="es-ES" sz="3000" dirty="0" err="1"/>
              <a:t>Alés</a:t>
            </a:r>
            <a:endParaRPr lang="es-ES" sz="3000" dirty="0"/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69850" lvl="0" indent="0" algn="ctr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5</a:t>
            </a:r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48"/>
          <p:cNvSpPr txBox="1">
            <a:spLocks/>
          </p:cNvSpPr>
          <p:nvPr/>
        </p:nvSpPr>
        <p:spPr>
          <a:xfrm>
            <a:off x="4139952" y="4060603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Alejandro Garrido Resina</a:t>
            </a:r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0" indent="0">
              <a:buFont typeface="Dosis"/>
              <a:buNone/>
            </a:pPr>
            <a:endParaRPr lang="es-ES" dirty="0"/>
          </a:p>
        </p:txBody>
      </p:sp>
      <p:pic>
        <p:nvPicPr>
          <p:cNvPr id="9" name="Picture 3" descr="C:\Users\ALVARO\Desktop\thi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605498"/>
            <a:ext cx="2130353" cy="2448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LVARO\Desktop\Alejandro Garrid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849" y="1605498"/>
            <a:ext cx="2234870" cy="2424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09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707904" y="3717032"/>
            <a:ext cx="5013568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Work Methodology</a:t>
            </a:r>
            <a:endParaRPr sz="6000" dirty="0"/>
          </a:p>
        </p:txBody>
      </p:sp>
      <p:sp>
        <p:nvSpPr>
          <p:cNvPr id="3" name="Shape 771"/>
          <p:cNvSpPr/>
          <p:nvPr/>
        </p:nvSpPr>
        <p:spPr>
          <a:xfrm>
            <a:off x="683568" y="2708920"/>
            <a:ext cx="3204937" cy="2300676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44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600" dirty="0"/>
              <a:t>Sprint 1: 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51</a:t>
            </a:r>
            <a:endParaRPr lang="es-ES" sz="4000" dirty="0"/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Resultado de imagen de CRU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276872"/>
            <a:ext cx="6402401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384" y="1861628"/>
            <a:ext cx="2205208" cy="220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Resultado de imagen de Interactiv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058" y="3632036"/>
            <a:ext cx="1837312" cy="183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hape 625"/>
          <p:cNvSpPr txBox="1">
            <a:spLocks/>
          </p:cNvSpPr>
          <p:nvPr/>
        </p:nvSpPr>
        <p:spPr>
          <a:xfrm>
            <a:off x="5700719" y="5340496"/>
            <a:ext cx="3195244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/>
              <a:t>Interactive</a:t>
            </a:r>
          </a:p>
        </p:txBody>
      </p:sp>
    </p:spTree>
    <p:extLst>
      <p:ext uri="{BB962C8B-B14F-4D97-AF65-F5344CB8AC3E}">
        <p14:creationId xmlns:p14="http://schemas.microsoft.com/office/powerpoint/2010/main" val="262733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Future</a:t>
            </a:r>
            <a:r>
              <a:rPr lang="es-ES" sz="4000" dirty="0"/>
              <a:t> </a:t>
            </a:r>
            <a:r>
              <a:rPr lang="es-ES" sz="4000" dirty="0" err="1"/>
              <a:t>Sprints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52</a:t>
            </a:r>
            <a:endParaRPr lang="es-ES" sz="4000" dirty="0"/>
          </a:p>
        </p:txBody>
      </p:sp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5" descr="C:\Users\ALVARO\Desktop\2b0baac2-e329-40a7-8518-d76434a0dd6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747100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2685321"/>
            <a:ext cx="1634519" cy="163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esultado de imagen de Interactiv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90" y="4092037"/>
            <a:ext cx="1361831" cy="136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hape 625"/>
          <p:cNvSpPr txBox="1">
            <a:spLocks/>
          </p:cNvSpPr>
          <p:nvPr/>
        </p:nvSpPr>
        <p:spPr>
          <a:xfrm>
            <a:off x="584668" y="5392491"/>
            <a:ext cx="3195244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/>
              <a:t>Interactive</a:t>
            </a:r>
          </a:p>
        </p:txBody>
      </p:sp>
      <p:pic>
        <p:nvPicPr>
          <p:cNvPr id="4098" name="Picture 2" descr="Resultado de imagen de Documen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49289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n relacionad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797" y="4221088"/>
            <a:ext cx="2156119" cy="215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68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Development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53</a:t>
            </a:r>
            <a:endParaRPr lang="es-ES" sz="4000" dirty="0"/>
          </a:p>
        </p:txBody>
      </p:sp>
      <p:sp>
        <p:nvSpPr>
          <p:cNvPr id="5" name="AutoShape 6" descr="Resultado de imagen de MySQ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8" descr="Resultado de imagen de MySQ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0" descr="Resultado de imagen de MySQ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[Foto]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4" descr="[Foto]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1272" name="Picture 8" descr="django_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936229"/>
            <a:ext cx="4676775" cy="24288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python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4383326"/>
            <a:ext cx="4793794" cy="2029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2" descr="Resultado de imagen de JavaScript blue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28" name="Picture 4" descr="Imagen relacionad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444" y="4727886"/>
            <a:ext cx="2045295" cy="204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n de postgresql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20888"/>
            <a:ext cx="2236937" cy="230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7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Knowledge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54</a:t>
            </a:r>
            <a:endParaRPr lang="es-ES" sz="4000" dirty="0"/>
          </a:p>
        </p:txBody>
      </p:sp>
      <p:sp>
        <p:nvSpPr>
          <p:cNvPr id="5" name="AutoShape 6" descr="Resultado de imagen de MySQ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8" descr="Resultado de imagen de MySQ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0" descr="Resultado de imagen de MySQ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[Foto]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4" descr="[Foto]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2292" name="Picture 4" descr="Curso gratis de GIT y GITHU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312530"/>
            <a:ext cx="6591912" cy="411994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58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Users\ALVARO\Downloads\abf03e56a4ad41e1b040f02ba17f548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50120"/>
            <a:ext cx="2171502" cy="259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2" name="Shape 702"/>
          <p:cNvSpPr txBox="1">
            <a:spLocks noGrp="1"/>
          </p:cNvSpPr>
          <p:nvPr>
            <p:ph type="ctrTitle" idx="4294967295"/>
          </p:nvPr>
        </p:nvSpPr>
        <p:spPr>
          <a:xfrm>
            <a:off x="2699792" y="1796819"/>
            <a:ext cx="3816424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THANKS!</a:t>
            </a:r>
            <a:endParaRPr sz="6600" dirty="0"/>
          </a:p>
        </p:txBody>
      </p:sp>
      <p:sp>
        <p:nvSpPr>
          <p:cNvPr id="703" name="Shape 703"/>
          <p:cNvSpPr txBox="1">
            <a:spLocks noGrp="1"/>
          </p:cNvSpPr>
          <p:nvPr>
            <p:ph type="body" idx="4294967295"/>
          </p:nvPr>
        </p:nvSpPr>
        <p:spPr>
          <a:xfrm>
            <a:off x="2771800" y="3140968"/>
            <a:ext cx="5544616" cy="32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200" dirty="0"/>
              <a:t>You can find me at</a:t>
            </a:r>
            <a:endParaRPr sz="4200" dirty="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4200" dirty="0"/>
              <a:t>alvdomnun@alum.us.es</a:t>
            </a:r>
            <a:endParaRPr sz="4200" dirty="0"/>
          </a:p>
        </p:txBody>
      </p:sp>
      <p:sp>
        <p:nvSpPr>
          <p:cNvPr id="704" name="Shape 704"/>
          <p:cNvSpPr/>
          <p:nvPr/>
        </p:nvSpPr>
        <p:spPr>
          <a:xfrm>
            <a:off x="1510854" y="1620246"/>
            <a:ext cx="1180108" cy="1453300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78D8"/>
              </a:solidFill>
            </a:endParaRPr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55</a:t>
            </a:r>
            <a:endParaRPr lang="es-E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548"/>
          <p:cNvSpPr txBox="1">
            <a:spLocks/>
          </p:cNvSpPr>
          <p:nvPr/>
        </p:nvSpPr>
        <p:spPr>
          <a:xfrm>
            <a:off x="-108520" y="4039344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indent="0" algn="ctr">
              <a:buFont typeface="Dosis"/>
              <a:buNone/>
            </a:pPr>
            <a:r>
              <a:rPr lang="es-ES" sz="3000" dirty="0"/>
              <a:t>Miguel Ángel Baños Carretón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0" indent="0">
              <a:buFont typeface="Dosis"/>
              <a:buNone/>
            </a:pPr>
            <a:endParaRPr lang="es-ES" dirty="0"/>
          </a:p>
        </p:txBody>
      </p:sp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6</a:t>
            </a:r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48"/>
          <p:cNvSpPr txBox="1">
            <a:spLocks/>
          </p:cNvSpPr>
          <p:nvPr/>
        </p:nvSpPr>
        <p:spPr>
          <a:xfrm>
            <a:off x="4139952" y="4060603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Álvaro Sánchez López</a:t>
            </a:r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0" indent="0">
              <a:buFont typeface="Dosis"/>
              <a:buNone/>
            </a:pPr>
            <a:endParaRPr lang="es-ES" dirty="0"/>
          </a:p>
        </p:txBody>
      </p:sp>
      <p:pic>
        <p:nvPicPr>
          <p:cNvPr id="11" name="Picture 3" descr="C:\Users\ALVARO\Desktop\Álvaro Sánchez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702" y="1442782"/>
            <a:ext cx="2659075" cy="2503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ALVARO\Desktop\Migu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569770"/>
            <a:ext cx="2524873" cy="2249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18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7</a:t>
            </a:r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LVARO\Desktop\Jesús Sos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484784"/>
            <a:ext cx="2691633" cy="2822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548"/>
          <p:cNvSpPr txBox="1">
            <a:spLocks noGrp="1"/>
          </p:cNvSpPr>
          <p:nvPr>
            <p:ph type="body" idx="1"/>
          </p:nvPr>
        </p:nvSpPr>
        <p:spPr>
          <a:xfrm>
            <a:off x="2627784" y="4437112"/>
            <a:ext cx="3528392" cy="1550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Jesús Sosa Sánchez</a:t>
            </a:r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234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362284" y="3712355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Idea &amp; MVP</a:t>
            </a:r>
            <a:endParaRPr sz="6000" dirty="0"/>
          </a:p>
        </p:txBody>
      </p:sp>
      <p:sp>
        <p:nvSpPr>
          <p:cNvPr id="4" name="Shape 763"/>
          <p:cNvSpPr/>
          <p:nvPr/>
        </p:nvSpPr>
        <p:spPr>
          <a:xfrm>
            <a:off x="1547664" y="2492896"/>
            <a:ext cx="2289898" cy="2662683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lang="en" sz="30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7" y="6074840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9</a:t>
            </a:r>
          </a:p>
        </p:txBody>
      </p:sp>
      <p:sp>
        <p:nvSpPr>
          <p:cNvPr id="8" name="Shape 768"/>
          <p:cNvSpPr/>
          <p:nvPr/>
        </p:nvSpPr>
        <p:spPr>
          <a:xfrm>
            <a:off x="864803" y="1844824"/>
            <a:ext cx="2231033" cy="1991488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6" name="Shape 625"/>
          <p:cNvSpPr txBox="1">
            <a:spLocks/>
          </p:cNvSpPr>
          <p:nvPr/>
        </p:nvSpPr>
        <p:spPr>
          <a:xfrm>
            <a:off x="3727795" y="2492896"/>
            <a:ext cx="1132237" cy="102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/>
              <a:t>+</a:t>
            </a:r>
            <a:endParaRPr lang="en" sz="8000" dirty="0"/>
          </a:p>
        </p:txBody>
      </p:sp>
      <p:sp>
        <p:nvSpPr>
          <p:cNvPr id="17" name="Shape 625"/>
          <p:cNvSpPr txBox="1">
            <a:spLocks/>
          </p:cNvSpPr>
          <p:nvPr/>
        </p:nvSpPr>
        <p:spPr>
          <a:xfrm>
            <a:off x="3385964" y="3578847"/>
            <a:ext cx="1870435" cy="1723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/>
              <a:t>=</a:t>
            </a:r>
          </a:p>
        </p:txBody>
      </p:sp>
      <p:sp>
        <p:nvSpPr>
          <p:cNvPr id="18" name="Shape 625"/>
          <p:cNvSpPr txBox="1">
            <a:spLocks/>
          </p:cNvSpPr>
          <p:nvPr/>
        </p:nvSpPr>
        <p:spPr>
          <a:xfrm>
            <a:off x="2570047" y="4801720"/>
            <a:ext cx="3662475" cy="10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800" dirty="0"/>
              <a:t>ClimbCode</a:t>
            </a:r>
            <a:endParaRPr lang="en" sz="4400" dirty="0"/>
          </a:p>
        </p:txBody>
      </p:sp>
      <p:sp>
        <p:nvSpPr>
          <p:cNvPr id="4" name="AutoShape 2" descr="blob:https://web.telegram.org/bacb900e-66b3-4737-aa65-e255020cad1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4" descr="blob:https://web.telegram.org/bacb900e-66b3-4737-aa65-e255020cad1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blob:https://web.telegram.org/bacb900e-66b3-4737-aa65-e255020cad1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9" name="Picture 10" descr="C:\Users\ALVARO\Desktop\Code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129" y="2145220"/>
            <a:ext cx="1466379" cy="93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2" descr="School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2" name="AutoShape 4" descr="School free icon"/>
          <p:cNvSpPr>
            <a:spLocks noChangeAspect="1" noChangeArrowheads="1"/>
          </p:cNvSpPr>
          <p:nvPr/>
        </p:nvSpPr>
        <p:spPr bwMode="auto">
          <a:xfrm>
            <a:off x="307975" y="-868363"/>
            <a:ext cx="21336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0" name="Picture 6" descr="C:\Users\ALVARO\Desktop\schoo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138" y="1523137"/>
            <a:ext cx="2217457" cy="221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1816</TotalTime>
  <Words>2834</Words>
  <Application>Microsoft Office PowerPoint</Application>
  <PresentationFormat>Presentación en pantalla (4:3)</PresentationFormat>
  <Paragraphs>272</Paragraphs>
  <Slides>55</Slides>
  <Notes>55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55</vt:i4>
      </vt:variant>
    </vt:vector>
  </HeadingPairs>
  <TitlesOfParts>
    <vt:vector size="59" baseType="lpstr">
      <vt:lpstr>Arial</vt:lpstr>
      <vt:lpstr>Sniglet</vt:lpstr>
      <vt:lpstr>Dosis</vt:lpstr>
      <vt:lpstr>Friar template</vt:lpstr>
      <vt:lpstr>ClimbCode</vt:lpstr>
      <vt:lpstr>Our Path Today</vt:lpstr>
      <vt:lpstr>The Workgroup</vt:lpstr>
      <vt:lpstr>The Workgroup</vt:lpstr>
      <vt:lpstr>The Workgroup</vt:lpstr>
      <vt:lpstr>The Workgroup</vt:lpstr>
      <vt:lpstr>The Workgroup</vt:lpstr>
      <vt:lpstr>Idea &amp; MVP</vt:lpstr>
      <vt:lpstr>Idea &amp; MVP</vt:lpstr>
      <vt:lpstr>Idea &amp; MVP</vt:lpstr>
      <vt:lpstr>Presentación de PowerPoint</vt:lpstr>
      <vt:lpstr>Presentación de PowerPoint</vt:lpstr>
      <vt:lpstr>Idea &amp; MVP</vt:lpstr>
      <vt:lpstr>Idea &amp; MVP</vt:lpstr>
      <vt:lpstr>Idea &amp; MVP</vt:lpstr>
      <vt:lpstr>Idea &amp; MVP</vt:lpstr>
      <vt:lpstr>Idea &amp; MVP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Idea &amp; MVP</vt:lpstr>
      <vt:lpstr>Presentación de PowerPoint</vt:lpstr>
      <vt:lpstr>Presentación de PowerPoint</vt:lpstr>
      <vt:lpstr>Presentación de PowerPoint</vt:lpstr>
      <vt:lpstr>Presentación de PowerPoint</vt:lpstr>
      <vt:lpstr>Business and Costs</vt:lpstr>
      <vt:lpstr>Presentación de PowerPoint</vt:lpstr>
      <vt:lpstr>Business and Costs</vt:lpstr>
      <vt:lpstr>Business and Costs</vt:lpstr>
      <vt:lpstr>Business and Costs</vt:lpstr>
      <vt:lpstr>Business and Costs</vt:lpstr>
      <vt:lpstr>Presentación de PowerPoint</vt:lpstr>
      <vt:lpstr>Business and Costs</vt:lpstr>
      <vt:lpstr>Business and Costs</vt:lpstr>
      <vt:lpstr>Business and Costs</vt:lpstr>
      <vt:lpstr>Business and Costs</vt:lpstr>
      <vt:lpstr>Business and Costs</vt:lpstr>
      <vt:lpstr>Business and Costs</vt:lpstr>
      <vt:lpstr>Presentación de PowerPoint</vt:lpstr>
      <vt:lpstr>Business and Costs</vt:lpstr>
      <vt:lpstr>And tables to compare data</vt:lpstr>
      <vt:lpstr>Business and Costs</vt:lpstr>
      <vt:lpstr>Business and Costs</vt:lpstr>
      <vt:lpstr>Business and Costs</vt:lpstr>
      <vt:lpstr>Work Methodology</vt:lpstr>
      <vt:lpstr>Work Methodology</vt:lpstr>
      <vt:lpstr>Work Methodology</vt:lpstr>
      <vt:lpstr>Work Methodology</vt:lpstr>
      <vt:lpstr>Work Methodology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ClimbCode</dc:title>
  <dc:creator>ALVARO</dc:creator>
  <cp:lastModifiedBy>ALVARO</cp:lastModifiedBy>
  <cp:revision>154</cp:revision>
  <dcterms:modified xsi:type="dcterms:W3CDTF">2018-05-11T09:43:14Z</dcterms:modified>
</cp:coreProperties>
</file>